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8" r:id="rId4"/>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314" r:id="rId24"/>
    <p:sldId id="315" r:id="rId25"/>
    <p:sldId id="278" r:id="rId26"/>
    <p:sldId id="279" r:id="rId27"/>
    <p:sldId id="280" r:id="rId28"/>
    <p:sldId id="281" r:id="rId29"/>
    <p:sldId id="282" r:id="rId30"/>
    <p:sldId id="283" r:id="rId31"/>
    <p:sldId id="284" r:id="rId32"/>
    <p:sldId id="285" r:id="rId33"/>
    <p:sldId id="316" r:id="rId34"/>
    <p:sldId id="317"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Lst>
  <p:sldSz cx="9144000" cy="6858000" type="screen4x3"/>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54" autoAdjust="0"/>
  </p:normalViewPr>
  <p:slideViewPr>
    <p:cSldViewPr showGuides="1">
      <p:cViewPr>
        <p:scale>
          <a:sx n="80" d="100"/>
          <a:sy n="80" d="100"/>
        </p:scale>
        <p:origin x="2418" y="150"/>
      </p:cViewPr>
      <p:guideLst>
        <p:guide orient="horz" pos="2152"/>
        <p:guide pos="2880"/>
      </p:guideLst>
    </p:cSldViewPr>
  </p:slideViewPr>
  <p:notesTextViewPr>
    <p:cViewPr>
      <p:scale>
        <a:sx n="1" d="1"/>
        <a:sy n="1" d="1"/>
      </p:scale>
      <p:origin x="0" y="0"/>
    </p:cViewPr>
  </p:notesTextViewPr>
  <p:sorterViewPr>
    <p:cViewPr>
      <p:scale>
        <a:sx n="150" d="100"/>
        <a:sy n="150" d="100"/>
      </p:scale>
      <p:origin x="0" y="-2098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6" Type="http://schemas.openxmlformats.org/officeDocument/2006/relationships/tags" Target="tags/tag12.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63" name=""/>
        <p:cNvGrpSpPr/>
        <p:nvPr/>
      </p:nvGrpSpPr>
      <p:grpSpPr>
        <a:xfrm>
          <a:off x="0" y="0"/>
          <a:ext cx="0" cy="0"/>
          <a:chOff x="0" y="0"/>
          <a:chExt cx="0" cy="0"/>
        </a:xfrm>
      </p:grpSpPr>
      <p:sp>
        <p:nvSpPr>
          <p:cNvPr id="1048875"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76"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DECFD8-DD58-4B6F-8F87-E210371C820B}" type="datetimeFigureOut">
              <a:rPr lang="zh-CN" altLang="en-US" smtClean="0"/>
            </a:fld>
            <a:endParaRPr lang="zh-CN" altLang="en-US"/>
          </a:p>
        </p:txBody>
      </p:sp>
      <p:sp>
        <p:nvSpPr>
          <p:cNvPr id="1048877"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p>
            <a:endParaRPr lang="zh-CN" altLang="en-US"/>
          </a:p>
        </p:txBody>
      </p:sp>
      <p:sp>
        <p:nvSpPr>
          <p:cNvPr id="1048878"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879"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80"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AA74B-10BA-4250-B5EF-DB982A3F57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04" name="Rectangle 7"/>
          <p:cNvSpPr>
            <a:spLocks noGrp="1" noChangeArrowheads="1"/>
          </p:cNvSpPr>
          <p:nvPr>
            <p:ph type="sldNum" sz="quarter" idx="5"/>
          </p:nvPr>
        </p:nvSpPr>
        <p:spPr/>
        <p:txBody>
          <a:bodyPr/>
          <a:p>
            <a:fld id="{9828BC6A-E0BB-4A76-B355-92EE36435715}" type="slidenum">
              <a:rPr lang="zh-CN" altLang="en-US"/>
            </a:fld>
            <a:endParaRPr lang="en-US" altLang="zh-CN"/>
          </a:p>
        </p:txBody>
      </p:sp>
      <p:sp>
        <p:nvSpPr>
          <p:cNvPr id="1048605" name="Rectangle 2"/>
          <p:cNvSpPr>
            <a:spLocks noGrp="1" noRot="1" noChangeAspect="1" noChangeArrowheads="1" noTextEdit="1"/>
          </p:cNvSpPr>
          <p:nvPr>
            <p:ph type="sldImg"/>
          </p:nvPr>
        </p:nvSpPr>
        <p:spPr/>
      </p:sp>
      <p:sp>
        <p:nvSpPr>
          <p:cNvPr id="1048606" name="Rectangle 3"/>
          <p:cNvSpPr>
            <a:spLocks noGrp="1" noChangeArrowheads="1"/>
          </p:cNvSpPr>
          <p:nvPr>
            <p:ph type="body" idx="1"/>
          </p:nvPr>
        </p:nvSpPr>
        <p:spPr/>
        <p:txBody>
          <a:bodyPr/>
          <a:p>
            <a:endParaRPr lang="zh-CN" altLang="en-US"/>
          </a:p>
        </p:txBody>
      </p:sp>
    </p:spTree>
  </p:cSld>
  <p:clrMapOvr>
    <a:overrideClrMapping bg1="dk1" tx1="dk1" bg2="dk1" tx2="dk1" accent1="dk1" accent2="dk1" accent3="dk1" accent4="dk1" accent5="dk1" accent6="dk1" hlink="dk1" folHlink="dk1"/>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734" name="幻灯片图像占位符 1"/>
          <p:cNvSpPr>
            <a:spLocks noGrp="1" noRot="1" noChangeAspect="1"/>
          </p:cNvSpPr>
          <p:nvPr>
            <p:ph type="sldImg"/>
          </p:nvPr>
        </p:nvSpPr>
        <p:spPr/>
      </p:sp>
      <p:sp>
        <p:nvSpPr>
          <p:cNvPr id="1048735" name="备注占位符 2"/>
          <p:cNvSpPr>
            <a:spLocks noGrp="1"/>
          </p:cNvSpPr>
          <p:nvPr>
            <p:ph type="body" idx="1"/>
          </p:nvPr>
        </p:nvSpPr>
        <p:spPr/>
        <p:txBody>
          <a:bodyPr/>
          <a:p>
            <a:endParaRPr lang="zh-CN" altLang="en-US" dirty="0"/>
          </a:p>
        </p:txBody>
      </p:sp>
      <p:sp>
        <p:nvSpPr>
          <p:cNvPr id="1048736"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808" name="幻灯片图像占位符 1"/>
          <p:cNvSpPr>
            <a:spLocks noGrp="1" noRot="1" noChangeAspect="1"/>
          </p:cNvSpPr>
          <p:nvPr>
            <p:ph type="sldImg"/>
          </p:nvPr>
        </p:nvSpPr>
        <p:spPr/>
      </p:sp>
      <p:sp>
        <p:nvSpPr>
          <p:cNvPr id="1048809" name="备注占位符 2"/>
          <p:cNvSpPr>
            <a:spLocks noGrp="1"/>
          </p:cNvSpPr>
          <p:nvPr>
            <p:ph type="body" idx="1"/>
          </p:nvPr>
        </p:nvSpPr>
        <p:spPr/>
        <p:txBody>
          <a:bodyPr/>
          <a:p>
            <a:endParaRPr lang="zh-CN" altLang="en-US" dirty="0"/>
          </a:p>
        </p:txBody>
      </p:sp>
      <p:sp>
        <p:nvSpPr>
          <p:cNvPr id="1048810" name="灯片编号占位符 3"/>
          <p:cNvSpPr>
            <a:spLocks noGrp="1"/>
          </p:cNvSpPr>
          <p:nvPr>
            <p:ph type="sldNum" sz="quarter" idx="5"/>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812" name="幻灯片图像占位符 1"/>
          <p:cNvSpPr>
            <a:spLocks noGrp="1" noRot="1" noChangeAspect="1"/>
          </p:cNvSpPr>
          <p:nvPr>
            <p:ph type="sldImg"/>
          </p:nvPr>
        </p:nvSpPr>
        <p:spPr/>
      </p:sp>
      <p:sp>
        <p:nvSpPr>
          <p:cNvPr id="1048813" name="备注占位符 2"/>
          <p:cNvSpPr>
            <a:spLocks noGrp="1"/>
          </p:cNvSpPr>
          <p:nvPr>
            <p:ph type="body" idx="1"/>
          </p:nvPr>
        </p:nvSpPr>
        <p:spPr/>
        <p:txBody>
          <a:bodyPr/>
          <a:p>
            <a:endParaRPr lang="zh-CN" altLang="en-US" dirty="0"/>
          </a:p>
        </p:txBody>
      </p:sp>
      <p:sp>
        <p:nvSpPr>
          <p:cNvPr id="1048814" name="灯片编号占位符 3"/>
          <p:cNvSpPr>
            <a:spLocks noGrp="1"/>
          </p:cNvSpPr>
          <p:nvPr>
            <p:ph type="sldNum" sz="quarter" idx="5"/>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11" name="幻灯片图像占位符 1"/>
          <p:cNvSpPr>
            <a:spLocks noGrp="1" noRot="1" noChangeAspect="1"/>
          </p:cNvSpPr>
          <p:nvPr>
            <p:ph type="sldImg"/>
          </p:nvPr>
        </p:nvSpPr>
        <p:spPr/>
      </p:sp>
      <p:sp>
        <p:nvSpPr>
          <p:cNvPr id="1048612" name="备注占位符 2"/>
          <p:cNvSpPr>
            <a:spLocks noGrp="1"/>
          </p:cNvSpPr>
          <p:nvPr>
            <p:ph type="body" idx="1"/>
          </p:nvPr>
        </p:nvSpPr>
        <p:spPr/>
        <p:txBody>
          <a:bodyPr/>
          <a:p>
            <a:pPr marL="0" marR="0" indent="0" algn="l" defTabSz="914400" rtl="0" eaLnBrk="1" fontAlgn="auto" latinLnBrk="0" hangingPunct="1">
              <a:lnSpc>
                <a:spcPct val="100000"/>
              </a:lnSpc>
              <a:spcBef>
                <a:spcPts val="0"/>
              </a:spcBef>
              <a:spcAft>
                <a:spcPts val="0"/>
              </a:spcAft>
              <a:buClrTx/>
              <a:buSzTx/>
              <a:buFontTx/>
              <a:buNone/>
            </a:pPr>
            <a:r>
              <a:rPr lang="zh-CN" altLang="zh-CN" sz="1200" dirty="0">
                <a:solidFill>
                  <a:schemeClr val="tx1"/>
                </a:solidFill>
                <a:latin typeface="+mn-lt"/>
                <a:ea typeface="+mn-ea"/>
                <a:cs typeface="+mn-cs"/>
              </a:rPr>
              <a:t>封装隐藏了内部实现，</a:t>
            </a:r>
            <a:endParaRPr lang="zh-CN" altLang="zh-CN" sz="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pPr>
            <a:r>
              <a:rPr lang="zh-CN" altLang="zh-CN" sz="1200" dirty="0">
                <a:solidFill>
                  <a:schemeClr val="tx1"/>
                </a:solidFill>
                <a:latin typeface="+mn-lt"/>
                <a:ea typeface="+mn-ea"/>
                <a:cs typeface="+mn-cs"/>
              </a:rPr>
              <a:t>继承实现了现有代码的复用，</a:t>
            </a:r>
            <a:endParaRPr lang="zh-CN" altLang="zh-CN" sz="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pPr>
            <a:r>
              <a:rPr lang="zh-CN" altLang="zh-CN" sz="1200" dirty="0">
                <a:solidFill>
                  <a:schemeClr val="tx1"/>
                </a:solidFill>
                <a:latin typeface="+mn-lt"/>
                <a:ea typeface="+mn-ea"/>
                <a:cs typeface="+mn-cs"/>
              </a:rPr>
              <a:t>多态在代码复用的基础上可以改写对象的行为，这些性质使软件具有良好的可重用性，降低了开发和维护的成本。</a:t>
            </a:r>
            <a:endParaRPr lang="zh-CN" altLang="zh-CN" sz="1200" dirty="0">
              <a:solidFill>
                <a:schemeClr val="tx1"/>
              </a:solidFill>
              <a:latin typeface="+mn-lt"/>
              <a:ea typeface="+mn-ea"/>
              <a:cs typeface="+mn-cs"/>
            </a:endParaRPr>
          </a:p>
          <a:p>
            <a:endParaRPr lang="zh-CN" altLang="en-US" dirty="0"/>
          </a:p>
        </p:txBody>
      </p:sp>
      <p:sp>
        <p:nvSpPr>
          <p:cNvPr id="1048613"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16" name="Rectangle 7"/>
          <p:cNvSpPr>
            <a:spLocks noGrp="1" noChangeArrowheads="1"/>
          </p:cNvSpPr>
          <p:nvPr>
            <p:ph type="sldNum" sz="quarter" idx="5"/>
          </p:nvPr>
        </p:nvSpPr>
        <p:spPr/>
        <p:txBody>
          <a:bodyPr/>
          <a:p>
            <a:fld id="{B6C61BC2-B823-431A-A793-944E097EA725}" type="slidenum">
              <a:rPr lang="zh-CN" altLang="en-US"/>
            </a:fld>
            <a:endParaRPr lang="en-US" altLang="zh-CN"/>
          </a:p>
        </p:txBody>
      </p:sp>
      <p:sp>
        <p:nvSpPr>
          <p:cNvPr id="1048617" name="Rectangle 2"/>
          <p:cNvSpPr>
            <a:spLocks noGrp="1" noRot="1" noChangeAspect="1" noChangeArrowheads="1" noTextEdit="1"/>
          </p:cNvSpPr>
          <p:nvPr>
            <p:ph type="sldImg"/>
          </p:nvPr>
        </p:nvSpPr>
        <p:spPr/>
      </p:sp>
      <p:sp>
        <p:nvSpPr>
          <p:cNvPr id="1048618" name="Rectangle 3"/>
          <p:cNvSpPr>
            <a:spLocks noGrp="1" noChangeArrowheads="1"/>
          </p:cNvSpPr>
          <p:nvPr>
            <p:ph type="body" idx="1"/>
          </p:nvPr>
        </p:nvSpPr>
        <p:spPr/>
        <p:txBody>
          <a:bodyPr/>
          <a:p>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43" name="Rectangle 7"/>
          <p:cNvSpPr>
            <a:spLocks noGrp="1" noChangeArrowheads="1"/>
          </p:cNvSpPr>
          <p:nvPr>
            <p:ph type="sldNum" sz="quarter" idx="5"/>
          </p:nvPr>
        </p:nvSpPr>
        <p:spPr/>
        <p:txBody>
          <a:bodyPr/>
          <a:p>
            <a:fld id="{EC9613EB-2AE5-4871-BCAC-FC68105EDB57}" type="slidenum">
              <a:rPr lang="zh-CN" altLang="en-US"/>
            </a:fld>
            <a:endParaRPr lang="en-US" altLang="zh-CN"/>
          </a:p>
        </p:txBody>
      </p:sp>
      <p:sp>
        <p:nvSpPr>
          <p:cNvPr id="1048644" name="Rectangle 2"/>
          <p:cNvSpPr>
            <a:spLocks noGrp="1" noRot="1" noChangeAspect="1" noChangeArrowheads="1" noTextEdit="1"/>
          </p:cNvSpPr>
          <p:nvPr>
            <p:ph type="sldImg"/>
          </p:nvPr>
        </p:nvSpPr>
        <p:spPr/>
      </p:sp>
      <p:sp>
        <p:nvSpPr>
          <p:cNvPr id="1048645" name="Rectangle 3"/>
          <p:cNvSpPr>
            <a:spLocks noGrp="1" noChangeArrowheads="1"/>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48" name="Rectangle 7"/>
          <p:cNvSpPr>
            <a:spLocks noGrp="1" noChangeArrowheads="1"/>
          </p:cNvSpPr>
          <p:nvPr>
            <p:ph type="sldNum" sz="quarter" idx="5"/>
          </p:nvPr>
        </p:nvSpPr>
        <p:spPr/>
        <p:txBody>
          <a:bodyPr/>
          <a:p>
            <a:fld id="{1959581A-734E-4B38-859A-0B62D96C389E}" type="slidenum">
              <a:rPr lang="zh-CN" altLang="en-US"/>
            </a:fld>
            <a:endParaRPr lang="en-US" altLang="zh-CN"/>
          </a:p>
        </p:txBody>
      </p:sp>
      <p:sp>
        <p:nvSpPr>
          <p:cNvPr id="1048649" name="Rectangle 2"/>
          <p:cNvSpPr>
            <a:spLocks noGrp="1" noRot="1" noChangeAspect="1" noChangeArrowheads="1" noTextEdit="1"/>
          </p:cNvSpPr>
          <p:nvPr>
            <p:ph type="sldImg"/>
          </p:nvPr>
        </p:nvSpPr>
        <p:spPr/>
      </p:sp>
      <p:sp>
        <p:nvSpPr>
          <p:cNvPr id="1048650" name="Rectangle 3"/>
          <p:cNvSpPr>
            <a:spLocks noGrp="1" noChangeArrowheads="1"/>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把</a:t>
            </a:r>
            <a:r>
              <a:rPr lang="en-US" altLang="zh-CN"/>
              <a:t>setHotelName</a:t>
            </a:r>
            <a:r>
              <a:rPr lang="zh-CN" altLang="en-US"/>
              <a:t>这个函数的参数赋给了</a:t>
            </a:r>
            <a:r>
              <a:rPr lang="en-US" altLang="zh-CN"/>
              <a:t>this</a:t>
            </a:r>
            <a:r>
              <a:rPr lang="zh-CN" altLang="en-US"/>
              <a:t>，也就是这个类的</a:t>
            </a:r>
            <a:r>
              <a:rPr lang="en-US" altLang="zh-CN"/>
              <a:t>hotelName</a:t>
            </a:r>
            <a:r>
              <a:rPr lang="zh-CN" altLang="en-US"/>
              <a:t>的</a:t>
            </a:r>
            <a:r>
              <a:rPr lang="zh-CN" altLang="en-US"/>
              <a:t>成员变量</a:t>
            </a:r>
            <a:endParaRPr lang="zh-CN" altLang="en-US"/>
          </a:p>
          <a:p>
            <a:r>
              <a:rPr lang="zh-CN" altLang="en-US"/>
              <a:t>因为</a:t>
            </a:r>
            <a:r>
              <a:rPr lang="en-US" altLang="zh-CN">
                <a:sym typeface="+mn-ea"/>
              </a:rPr>
              <a:t>setHotelName</a:t>
            </a:r>
            <a:r>
              <a:rPr lang="zh-CN" altLang="en-US">
                <a:sym typeface="+mn-ea"/>
              </a:rPr>
              <a:t>的参数名称也叫</a:t>
            </a:r>
            <a:r>
              <a:rPr lang="en-US" altLang="zh-CN">
                <a:sym typeface="+mn-ea"/>
              </a:rPr>
              <a:t>hotelName</a:t>
            </a:r>
            <a:r>
              <a:rPr lang="zh-CN" altLang="en-US">
                <a:sym typeface="+mn-ea"/>
              </a:rPr>
              <a:t>，为了和类里面的</a:t>
            </a:r>
            <a:r>
              <a:rPr lang="en-US" altLang="zh-CN">
                <a:sym typeface="+mn-ea"/>
              </a:rPr>
              <a:t>hotelName</a:t>
            </a:r>
            <a:r>
              <a:rPr lang="zh-CN" altLang="en-US">
                <a:sym typeface="+mn-ea"/>
              </a:rPr>
              <a:t>区分开，才需要在前面加</a:t>
            </a:r>
            <a:r>
              <a:rPr lang="en-US" altLang="zh-CN">
                <a:sym typeface="+mn-ea"/>
              </a:rPr>
              <a:t>this.hotelName</a:t>
            </a:r>
            <a:r>
              <a:rPr lang="zh-CN" altLang="en-US">
                <a:sym typeface="+mn-ea"/>
              </a:rPr>
              <a:t>，用函数的参数覆盖掉</a:t>
            </a:r>
            <a:r>
              <a:rPr lang="en-US" altLang="zh-CN">
                <a:sym typeface="+mn-ea"/>
              </a:rPr>
              <a:t> </a:t>
            </a:r>
            <a:r>
              <a:rPr lang="en-US" altLang="zh-CN">
                <a:sym typeface="+mn-ea"/>
              </a:rPr>
              <a:t>this.hotelName</a:t>
            </a:r>
            <a:endParaRPr lang="en-US" altLang="zh-CN">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048688" name="幻灯片图像占位符 1"/>
          <p:cNvSpPr>
            <a:spLocks noGrp="1" noRot="1" noChangeAspect="1"/>
          </p:cNvSpPr>
          <p:nvPr>
            <p:ph type="sldImg"/>
          </p:nvPr>
        </p:nvSpPr>
        <p:spPr/>
      </p:sp>
      <p:sp>
        <p:nvSpPr>
          <p:cNvPr id="1048689" name="备注占位符 2"/>
          <p:cNvSpPr>
            <a:spLocks noGrp="1"/>
          </p:cNvSpPr>
          <p:nvPr>
            <p:ph type="body" idx="1"/>
          </p:nvPr>
        </p:nvSpPr>
        <p:spPr/>
        <p:txBody>
          <a:bodyPr/>
          <a:p>
            <a:endParaRPr lang="zh-CN" altLang="en-US" dirty="0"/>
          </a:p>
        </p:txBody>
      </p:sp>
      <p:sp>
        <p:nvSpPr>
          <p:cNvPr id="1048690"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694" name="幻灯片图像占位符 1"/>
          <p:cNvSpPr>
            <a:spLocks noGrp="1" noRot="1" noChangeAspect="1"/>
          </p:cNvSpPr>
          <p:nvPr>
            <p:ph type="sldImg"/>
          </p:nvPr>
        </p:nvSpPr>
        <p:spPr/>
      </p:sp>
      <p:sp>
        <p:nvSpPr>
          <p:cNvPr id="1048695" name="备注占位符 2"/>
          <p:cNvSpPr>
            <a:spLocks noGrp="1"/>
          </p:cNvSpPr>
          <p:nvPr>
            <p:ph type="body" idx="1"/>
          </p:nvPr>
        </p:nvSpPr>
        <p:spPr/>
        <p:txBody>
          <a:bodyPr/>
          <a:p>
            <a:endParaRPr lang="zh-CN" altLang="en-US" dirty="0"/>
          </a:p>
        </p:txBody>
      </p:sp>
      <p:sp>
        <p:nvSpPr>
          <p:cNvPr id="1048696"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715" name="幻灯片图像占位符 1"/>
          <p:cNvSpPr>
            <a:spLocks noGrp="1" noRot="1" noChangeAspect="1"/>
          </p:cNvSpPr>
          <p:nvPr>
            <p:ph type="sldImg"/>
          </p:nvPr>
        </p:nvSpPr>
        <p:spPr/>
      </p:sp>
      <p:sp>
        <p:nvSpPr>
          <p:cNvPr id="1048716" name="备注占位符 2"/>
          <p:cNvSpPr>
            <a:spLocks noGrp="1"/>
          </p:cNvSpPr>
          <p:nvPr>
            <p:ph type="body" idx="1"/>
          </p:nvPr>
        </p:nvSpPr>
        <p:spPr/>
        <p:txBody>
          <a:bodyPr/>
          <a:p>
            <a:endParaRPr lang="zh-CN" altLang="en-US" dirty="0"/>
          </a:p>
        </p:txBody>
      </p:sp>
      <p:sp>
        <p:nvSpPr>
          <p:cNvPr id="1048717"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24" name=""/>
        <p:cNvGrpSpPr/>
        <p:nvPr/>
      </p:nvGrpSpPr>
      <p:grpSpPr>
        <a:xfrm>
          <a:off x="0" y="0"/>
          <a:ext cx="0" cy="0"/>
          <a:chOff x="0" y="0"/>
          <a:chExt cx="0" cy="0"/>
        </a:xfrm>
      </p:grpSpPr>
      <p:sp>
        <p:nvSpPr>
          <p:cNvPr id="1048584"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85"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a:t>单击此处编辑母版标题样式</a:t>
            </a:r>
            <a:endParaRPr kumimoji="0" lang="en-US"/>
          </a:p>
        </p:txBody>
      </p:sp>
      <p:sp>
        <p:nvSpPr>
          <p:cNvPr id="1048586" name="副标题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grpSp>
        <p:nvGrpSpPr>
          <p:cNvPr id="25" name="组合 1"/>
          <p:cNvGrpSpPr/>
          <p:nvPr/>
        </p:nvGrpSpPr>
        <p:grpSpPr>
          <a:xfrm>
            <a:off x="-3765" y="4953000"/>
            <a:ext cx="9147765" cy="1912088"/>
            <a:chOff x="-3765" y="4832896"/>
            <a:chExt cx="9147765" cy="2032192"/>
          </a:xfrm>
        </p:grpSpPr>
        <p:sp>
          <p:nvSpPr>
            <p:cNvPr id="1048587" name="任意多边形 6"/>
            <p:cNvSpPr/>
            <p:nvPr/>
          </p:nvSpPr>
          <p:spPr bwMode="auto">
            <a:xfrm>
              <a:off x="1687513" y="4832896"/>
              <a:ext cx="7456487" cy="518816"/>
            </a:xfrm>
            <a:custGeom>
              <a:avLst/>
              <a:gdLst>
                <a:gd name="A1" fmla="val 0"/>
                <a:gd name="A2" fmla="val 0"/>
                <a:gd name="A3" fmla="val 0"/>
                <a:gd name="A4" fmla="val 0"/>
                <a:gd name="A5" fmla="val 0"/>
                <a:gd name="A6" fmla="val 0"/>
                <a:gd name="A7" fmla="val 0"/>
                <a:gd name="A8" fmla="val 0"/>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p>
              <a:endParaRPr kumimoji="0" lang="en-US"/>
            </a:p>
          </p:txBody>
        </p:sp>
        <p:sp>
          <p:nvSpPr>
            <p:cNvPr id="1048588" name="任意多边形 7"/>
            <p:cNvSpPr/>
            <p:nvPr/>
          </p:nvSpPr>
          <p:spPr bwMode="auto">
            <a:xfrm>
              <a:off x="35443" y="5135526"/>
              <a:ext cx="9108557" cy="838200"/>
            </a:xfrm>
            <a:custGeom>
              <a:avLst/>
              <a:gdLst>
                <a:gd name="A1" fmla="val 0"/>
                <a:gd name="A2" fmla="val 0"/>
                <a:gd name="A3" fmla="val 0"/>
                <a:gd name="A4" fmla="val 0"/>
                <a:gd name="A5" fmla="val 0"/>
                <a:gd name="A6" fmla="val 0"/>
                <a:gd name="A7" fmla="val 0"/>
                <a:gd name="A8" fmla="val 0"/>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p>
              <a:endParaRPr kumimoji="0" lang="en-US"/>
            </a:p>
          </p:txBody>
        </p:sp>
        <p:sp>
          <p:nvSpPr>
            <p:cNvPr id="1048589" name="任意多边形 10"/>
            <p:cNvSpPr/>
            <p:nvPr/>
          </p:nvSpPr>
          <p:spPr bwMode="auto">
            <a:xfrm>
              <a:off x="0" y="4883888"/>
              <a:ext cx="9144000" cy="1981200"/>
            </a:xfrm>
            <a:custGeom>
              <a:avLst/>
              <a:gdLst>
                <a:gd name="A1" fmla="val 0"/>
                <a:gd name="A2" fmla="val 0"/>
                <a:gd name="A3" fmla="val 0"/>
                <a:gd name="A4" fmla="val 0"/>
                <a:gd name="A5" fmla="val 0"/>
                <a:gd name="A6" fmla="val 0"/>
                <a:gd name="A7" fmla="val 0"/>
                <a:gd name="A8" fmla="val 0"/>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p>
              <a:pPr algn="ctr" eaLnBrk="1" latinLnBrk="0" hangingPunct="1"/>
              <a:endParaRPr kumimoji="0" lang="en-US"/>
            </a:p>
          </p:txBody>
        </p:sp>
        <p:cxnSp>
          <p:nvCxnSpPr>
            <p:cNvPr id="3145729" name="直接连接符 11"/>
            <p:cNvCxnSpPr/>
            <p:nvPr/>
          </p:nvCxnSpPr>
          <p:spPr>
            <a:xfrm>
              <a:off x="-3765" y="4880373"/>
              <a:ext cx="9147765" cy="839943"/>
            </a:xfrm>
            <a:prstGeom prst="line">
              <a:avLst/>
            </a:prstGeom>
            <a:noFill/>
            <a:ln w="12065" cap="flat" cmpd="sng" algn="ctr">
              <a:gradFill>
                <a:gsLst>
                  <a:gs pos="15000">
                    <a:schemeClr val="accent1">
                      <a:shade val="40000"/>
                      <a:satMod val="110000"/>
                    </a:schemeClr>
                  </a:gs>
                  <a:gs pos="45000">
                    <a:schemeClr val="accent1">
                      <a:tint val="7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048590" name="日期占位符 29"/>
          <p:cNvSpPr>
            <a:spLocks noGrp="1"/>
          </p:cNvSpPr>
          <p:nvPr>
            <p:ph type="dt" sz="half" idx="10"/>
          </p:nvPr>
        </p:nvSpPr>
        <p:spPr/>
        <p:txBody>
          <a:bodyPr/>
          <a:lstStyle>
            <a:lvl1pPr>
              <a:defRPr>
                <a:solidFill>
                  <a:srgbClr val="FFFFFF"/>
                </a:solidFill>
              </a:defRPr>
            </a:lvl1pPr>
          </a:lstStyle>
          <a:p>
            <a:fld id="{AB1662B0-EBF0-4A50-81C7-D550DA395D85}" type="datetimeFigureOut">
              <a:rPr lang="zh-CN" altLang="en-US" smtClean="0"/>
            </a:fld>
            <a:endParaRPr lang="zh-CN" altLang="en-US"/>
          </a:p>
        </p:txBody>
      </p:sp>
      <p:sp>
        <p:nvSpPr>
          <p:cNvPr id="1048591" name="页脚占位符 18"/>
          <p:cNvSpPr>
            <a:spLocks noGrp="1"/>
          </p:cNvSpPr>
          <p:nvPr>
            <p:ph type="ftr" sz="quarter" idx="11"/>
          </p:nvPr>
        </p:nvSpPr>
        <p:spPr/>
        <p:txBody>
          <a:bodyPr/>
          <a:lstStyle>
            <a:lvl1pPr>
              <a:defRPr>
                <a:solidFill>
                  <a:schemeClr val="accent1">
                    <a:tint val="20000"/>
                  </a:schemeClr>
                </a:solidFill>
              </a:defRPr>
            </a:lvl1pPr>
          </a:lstStyle>
          <a:p>
            <a:endParaRPr lang="zh-CN" altLang="en-US"/>
          </a:p>
        </p:txBody>
      </p:sp>
      <p:sp>
        <p:nvSpPr>
          <p:cNvPr id="1048592" name="灯片编号占位符 26"/>
          <p:cNvSpPr>
            <a:spLocks noGrp="1"/>
          </p:cNvSpPr>
          <p:nvPr>
            <p:ph type="sldNum" sz="quarter" idx="12"/>
          </p:nvPr>
        </p:nvSpPr>
        <p:spPr/>
        <p:txBody>
          <a:bodyPr/>
          <a:lstStyle>
            <a:lvl1pPr>
              <a:defRPr>
                <a:solidFill>
                  <a:srgbClr val="FFFFFF"/>
                </a:solidFill>
              </a:defRPr>
            </a:lvl1pPr>
          </a:lstStyle>
          <a:p>
            <a:fld id="{43542783-593D-49AD-B073-DF5DED022E0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58" name=""/>
        <p:cNvGrpSpPr/>
        <p:nvPr/>
      </p:nvGrpSpPr>
      <p:grpSpPr>
        <a:xfrm>
          <a:off x="0" y="0"/>
          <a:ext cx="0" cy="0"/>
          <a:chOff x="0" y="0"/>
          <a:chExt cx="0" cy="0"/>
        </a:xfrm>
      </p:grpSpPr>
      <p:sp>
        <p:nvSpPr>
          <p:cNvPr id="1048843" name="标题 1"/>
          <p:cNvSpPr>
            <a:spLocks noGrp="1"/>
          </p:cNvSpPr>
          <p:nvPr>
            <p:ph type="title"/>
          </p:nvPr>
        </p:nvSpPr>
        <p:spPr/>
        <p:txBody>
          <a:bodyPr/>
          <a:p>
            <a:r>
              <a:rPr kumimoji="0" lang="zh-CN" altLang="en-US"/>
              <a:t>单击此处编辑母版标题样式</a:t>
            </a:r>
            <a:endParaRPr kumimoji="0" lang="en-US"/>
          </a:p>
        </p:txBody>
      </p:sp>
      <p:sp>
        <p:nvSpPr>
          <p:cNvPr id="1048844" name="竖排文字占位符 2"/>
          <p:cNvSpPr>
            <a:spLocks noGrp="1"/>
          </p:cNvSpPr>
          <p:nvPr>
            <p:ph type="body" orient="vert" idx="1"/>
          </p:nvPr>
        </p:nvSpPr>
        <p:spPr>
          <a:xfrm>
            <a:off x="457200" y="1481329"/>
            <a:ext cx="8229600" cy="4386071"/>
          </a:xfrm>
        </p:spPr>
        <p:txBody>
          <a:bodyPr vert="eaVert"/>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845" name="日期占位符 3"/>
          <p:cNvSpPr>
            <a:spLocks noGrp="1"/>
          </p:cNvSpPr>
          <p:nvPr>
            <p:ph type="dt" sz="half" idx="10"/>
          </p:nvPr>
        </p:nvSpPr>
        <p:spPr/>
        <p:txBody>
          <a:bodyPr/>
          <a:p>
            <a:fld id="{AB1662B0-EBF0-4A50-81C7-D550DA395D85}" type="datetimeFigureOut">
              <a:rPr lang="zh-CN" altLang="en-US" smtClean="0"/>
            </a:fld>
            <a:endParaRPr lang="zh-CN" altLang="en-US"/>
          </a:p>
        </p:txBody>
      </p:sp>
      <p:sp>
        <p:nvSpPr>
          <p:cNvPr id="1048846" name="页脚占位符 4"/>
          <p:cNvSpPr>
            <a:spLocks noGrp="1"/>
          </p:cNvSpPr>
          <p:nvPr>
            <p:ph type="ftr" sz="quarter" idx="11"/>
          </p:nvPr>
        </p:nvSpPr>
        <p:spPr/>
        <p:txBody>
          <a:bodyPr/>
          <a:p>
            <a:endParaRPr lang="zh-CN" altLang="en-US"/>
          </a:p>
        </p:txBody>
      </p:sp>
      <p:sp>
        <p:nvSpPr>
          <p:cNvPr id="1048847" name="灯片编号占位符 5"/>
          <p:cNvSpPr>
            <a:spLocks noGrp="1"/>
          </p:cNvSpPr>
          <p:nvPr>
            <p:ph type="sldNum" sz="quarter" idx="12"/>
          </p:nvPr>
        </p:nvSpPr>
        <p:spPr/>
        <p:txBody>
          <a:bodyPr/>
          <a:p>
            <a:fld id="{43542783-593D-49AD-B073-DF5DED022E0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56" name=""/>
        <p:cNvGrpSpPr/>
        <p:nvPr/>
      </p:nvGrpSpPr>
      <p:grpSpPr>
        <a:xfrm>
          <a:off x="0" y="0"/>
          <a:ext cx="0" cy="0"/>
          <a:chOff x="0" y="0"/>
          <a:chExt cx="0" cy="0"/>
        </a:xfrm>
      </p:grpSpPr>
      <p:sp>
        <p:nvSpPr>
          <p:cNvPr id="1048827" name="竖排标题 1"/>
          <p:cNvSpPr>
            <a:spLocks noGrp="1"/>
          </p:cNvSpPr>
          <p:nvPr>
            <p:ph type="title" orient="vert"/>
          </p:nvPr>
        </p:nvSpPr>
        <p:spPr>
          <a:xfrm>
            <a:off x="6844013" y="274640"/>
            <a:ext cx="1777470" cy="5592761"/>
          </a:xfrm>
        </p:spPr>
        <p:txBody>
          <a:bodyPr vert="eaVert"/>
          <a:p>
            <a:r>
              <a:rPr kumimoji="0" lang="zh-CN" altLang="en-US"/>
              <a:t>单击此处编辑母版标题样式</a:t>
            </a:r>
            <a:endParaRPr kumimoji="0" lang="en-US"/>
          </a:p>
        </p:txBody>
      </p:sp>
      <p:sp>
        <p:nvSpPr>
          <p:cNvPr id="1048828" name="竖排文字占位符 2"/>
          <p:cNvSpPr>
            <a:spLocks noGrp="1"/>
          </p:cNvSpPr>
          <p:nvPr>
            <p:ph type="body" orient="vert" idx="1"/>
          </p:nvPr>
        </p:nvSpPr>
        <p:spPr>
          <a:xfrm>
            <a:off x="457200" y="274641"/>
            <a:ext cx="6324600" cy="5592760"/>
          </a:xfrm>
        </p:spPr>
        <p:txBody>
          <a:bodyPr vert="eaVert"/>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829" name="日期占位符 3"/>
          <p:cNvSpPr>
            <a:spLocks noGrp="1"/>
          </p:cNvSpPr>
          <p:nvPr>
            <p:ph type="dt" sz="half" idx="10"/>
          </p:nvPr>
        </p:nvSpPr>
        <p:spPr/>
        <p:txBody>
          <a:bodyPr/>
          <a:p>
            <a:fld id="{AB1662B0-EBF0-4A50-81C7-D550DA395D85}" type="datetimeFigureOut">
              <a:rPr lang="zh-CN" altLang="en-US" smtClean="0"/>
            </a:fld>
            <a:endParaRPr lang="zh-CN" altLang="en-US"/>
          </a:p>
        </p:txBody>
      </p:sp>
      <p:sp>
        <p:nvSpPr>
          <p:cNvPr id="1048830" name="页脚占位符 4"/>
          <p:cNvSpPr>
            <a:spLocks noGrp="1"/>
          </p:cNvSpPr>
          <p:nvPr>
            <p:ph type="ftr" sz="quarter" idx="11"/>
          </p:nvPr>
        </p:nvSpPr>
        <p:spPr/>
        <p:txBody>
          <a:bodyPr/>
          <a:p>
            <a:endParaRPr lang="zh-CN" altLang="en-US"/>
          </a:p>
        </p:txBody>
      </p:sp>
      <p:sp>
        <p:nvSpPr>
          <p:cNvPr id="1048831" name="灯片编号占位符 5"/>
          <p:cNvSpPr>
            <a:spLocks noGrp="1"/>
          </p:cNvSpPr>
          <p:nvPr>
            <p:ph type="sldNum" sz="quarter" idx="12"/>
          </p:nvPr>
        </p:nvSpPr>
        <p:spPr/>
        <p:txBody>
          <a:bodyPr/>
          <a:p>
            <a:fld id="{43542783-593D-49AD-B073-DF5DED022E0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327" name=""/>
        <p:cNvGrpSpPr/>
        <p:nvPr/>
      </p:nvGrpSpPr>
      <p:grpSpPr>
        <a:xfrm>
          <a:off x="0" y="0"/>
          <a:ext cx="0" cy="0"/>
          <a:chOff x="0" y="0"/>
          <a:chExt cx="0" cy="0"/>
        </a:xfrm>
      </p:grpSpPr>
      <p:pic>
        <p:nvPicPr>
          <p:cNvPr id="2097208" name="图片 10"/>
          <p:cNvPicPr>
            <a:picLocks noChangeAspect="1"/>
          </p:cNvPicPr>
          <p:nvPr userDrawn="1"/>
        </p:nvPicPr>
        <p:blipFill>
          <a:blip r:embed="rId2" cstate="print"/>
          <a:stretch>
            <a:fillRect/>
          </a:stretch>
        </p:blipFill>
        <p:spPr>
          <a:xfrm>
            <a:off x="5393531" y="133072"/>
            <a:ext cx="5093768" cy="6535793"/>
          </a:xfrm>
          <a:prstGeom prst="rect">
            <a:avLst/>
          </a:prstGeom>
        </p:spPr>
      </p:pic>
      <p:sp>
        <p:nvSpPr>
          <p:cNvPr id="1049168" name="矩形 6"/>
          <p:cNvSpPr/>
          <p:nvPr userDrawn="1"/>
        </p:nvSpPr>
        <p:spPr>
          <a:xfrm>
            <a:off x="0"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69" name="副标题 2"/>
          <p:cNvSpPr>
            <a:spLocks noGrp="1"/>
          </p:cNvSpPr>
          <p:nvPr>
            <p:ph type="subTitle" idx="1"/>
          </p:nvPr>
        </p:nvSpPr>
        <p:spPr>
          <a:xfrm>
            <a:off x="266190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049170" name="文本占位符 12"/>
          <p:cNvSpPr>
            <a:spLocks noGrp="1"/>
          </p:cNvSpPr>
          <p:nvPr>
            <p:ph type="body" sz="quarter" idx="11" hasCustomPrompt="1"/>
          </p:nvPr>
        </p:nvSpPr>
        <p:spPr>
          <a:xfrm>
            <a:off x="266190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9171" name="文本占位符 12"/>
          <p:cNvSpPr>
            <a:spLocks noGrp="1"/>
          </p:cNvSpPr>
          <p:nvPr>
            <p:ph type="body" sz="quarter" idx="12" hasCustomPrompt="1"/>
          </p:nvPr>
        </p:nvSpPr>
        <p:spPr>
          <a:xfrm>
            <a:off x="266190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9172" name="矩形 7"/>
          <p:cNvSpPr/>
          <p:nvPr userDrawn="1"/>
        </p:nvSpPr>
        <p:spPr>
          <a:xfrm>
            <a:off x="8643938"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73" name="文本占位符 12"/>
          <p:cNvSpPr>
            <a:spLocks noGrp="1"/>
          </p:cNvSpPr>
          <p:nvPr>
            <p:ph type="body" sz="quarter" idx="13" hasCustomPrompt="1"/>
          </p:nvPr>
        </p:nvSpPr>
        <p:spPr>
          <a:xfrm>
            <a:off x="2661906" y="1484311"/>
            <a:ext cx="5465336" cy="2386807"/>
          </a:xfrm>
        </p:spPr>
        <p:txBody>
          <a:bodyPr>
            <a:noAutofit/>
          </a:bodyPr>
          <a:lstStyle>
            <a:lvl1pPr marL="0" indent="0">
              <a:lnSpc>
                <a:spcPct val="100000"/>
              </a:lnSpc>
              <a:spcBef>
                <a:spcPts val="0"/>
              </a:spcBef>
              <a:buNone/>
              <a:defRPr sz="495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1049174" name="矩形 8"/>
          <p:cNvSpPr/>
          <p:nvPr userDrawn="1"/>
        </p:nvSpPr>
        <p:spPr>
          <a:xfrm>
            <a:off x="2195999"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75" name="矩形 9"/>
          <p:cNvSpPr/>
          <p:nvPr userDrawn="1"/>
        </p:nvSpPr>
        <p:spPr>
          <a:xfrm>
            <a:off x="8341005"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76" name="文本框 11"/>
          <p:cNvSpPr txBox="1"/>
          <p:nvPr userDrawn="1"/>
        </p:nvSpPr>
        <p:spPr>
          <a:xfrm rot="16200000">
            <a:off x="7847086"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grpSp>
        <p:nvGrpSpPr>
          <p:cNvPr id="328" name="组合 15"/>
          <p:cNvGrpSpPr/>
          <p:nvPr userDrawn="1"/>
        </p:nvGrpSpPr>
        <p:grpSpPr>
          <a:xfrm>
            <a:off x="458864" y="2031917"/>
            <a:ext cx="1299646" cy="3286784"/>
            <a:chOff x="9778366" y="1977238"/>
            <a:chExt cx="1732861" cy="3286784"/>
          </a:xfrm>
          <a:solidFill>
            <a:schemeClr val="bg1">
              <a:alpha val="5000"/>
            </a:schemeClr>
          </a:solidFill>
        </p:grpSpPr>
        <p:grpSp>
          <p:nvGrpSpPr>
            <p:cNvPr id="329" name="组合 16"/>
            <p:cNvGrpSpPr/>
            <p:nvPr/>
          </p:nvGrpSpPr>
          <p:grpSpPr>
            <a:xfrm>
              <a:off x="9778366" y="2020414"/>
              <a:ext cx="567014" cy="3193100"/>
              <a:chOff x="11305242" y="2003776"/>
              <a:chExt cx="354194" cy="1994619"/>
            </a:xfrm>
            <a:grpFill/>
          </p:grpSpPr>
          <p:sp>
            <p:nvSpPr>
              <p:cNvPr id="1049177"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78"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30" name="组合 33"/>
              <p:cNvGrpSpPr/>
              <p:nvPr/>
            </p:nvGrpSpPr>
            <p:grpSpPr>
              <a:xfrm>
                <a:off x="11305242" y="2003776"/>
                <a:ext cx="354194" cy="439406"/>
                <a:chOff x="5548313" y="2084388"/>
                <a:chExt cx="547688" cy="679451"/>
              </a:xfrm>
              <a:grpFill/>
            </p:grpSpPr>
            <p:sp>
              <p:nvSpPr>
                <p:cNvPr id="104917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8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1" name="组合 34"/>
              <p:cNvGrpSpPr/>
              <p:nvPr/>
            </p:nvGrpSpPr>
            <p:grpSpPr>
              <a:xfrm>
                <a:off x="11380187" y="2628491"/>
                <a:ext cx="208353" cy="241263"/>
                <a:chOff x="3792874" y="3138488"/>
                <a:chExt cx="322175" cy="373063"/>
              </a:xfrm>
              <a:grpFill/>
            </p:grpSpPr>
            <p:sp>
              <p:nvSpPr>
                <p:cNvPr id="104918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8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8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32" name="组合 17"/>
            <p:cNvGrpSpPr/>
            <p:nvPr/>
          </p:nvGrpSpPr>
          <p:grpSpPr>
            <a:xfrm>
              <a:off x="10861863" y="1977238"/>
              <a:ext cx="649364" cy="3286784"/>
              <a:chOff x="10232762" y="2216649"/>
              <a:chExt cx="405635" cy="2053139"/>
            </a:xfrm>
            <a:grpFill/>
          </p:grpSpPr>
          <p:grpSp>
            <p:nvGrpSpPr>
              <p:cNvPr id="333" name="组合 18"/>
              <p:cNvGrpSpPr/>
              <p:nvPr/>
            </p:nvGrpSpPr>
            <p:grpSpPr>
              <a:xfrm>
                <a:off x="10279016" y="3306476"/>
                <a:ext cx="313128" cy="329555"/>
                <a:chOff x="6113463" y="3541713"/>
                <a:chExt cx="484188" cy="509588"/>
              </a:xfrm>
              <a:grpFill/>
            </p:grpSpPr>
            <p:sp>
              <p:nvSpPr>
                <p:cNvPr id="104918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8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4" name="组合 19"/>
              <p:cNvGrpSpPr/>
              <p:nvPr/>
            </p:nvGrpSpPr>
            <p:grpSpPr>
              <a:xfrm>
                <a:off x="10268702" y="2216649"/>
                <a:ext cx="355220" cy="448646"/>
                <a:chOff x="6108700" y="2066926"/>
                <a:chExt cx="549275" cy="693738"/>
              </a:xfrm>
              <a:grpFill/>
            </p:grpSpPr>
            <p:sp>
              <p:nvSpPr>
                <p:cNvPr id="104918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8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5" name="组合 20"/>
              <p:cNvGrpSpPr/>
              <p:nvPr/>
            </p:nvGrpSpPr>
            <p:grpSpPr>
              <a:xfrm>
                <a:off x="10332867" y="2868571"/>
                <a:ext cx="238182" cy="205330"/>
                <a:chOff x="6186488" y="2930526"/>
                <a:chExt cx="368300" cy="317500"/>
              </a:xfrm>
              <a:grpFill/>
            </p:grpSpPr>
            <p:sp>
              <p:nvSpPr>
                <p:cNvPr id="104918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8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9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6" name="组合 21"/>
              <p:cNvGrpSpPr/>
              <p:nvPr/>
            </p:nvGrpSpPr>
            <p:grpSpPr>
              <a:xfrm>
                <a:off x="10232762" y="3871448"/>
                <a:ext cx="405635" cy="398340"/>
                <a:chOff x="11854992" y="1994536"/>
                <a:chExt cx="405635" cy="398340"/>
              </a:xfrm>
              <a:grpFill/>
            </p:grpSpPr>
            <p:sp>
              <p:nvSpPr>
                <p:cNvPr id="1049191"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92"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grpSp>
      <p:pic>
        <p:nvPicPr>
          <p:cNvPr id="2097209" name="图片 40"/>
          <p:cNvPicPr>
            <a:picLocks noChangeAspect="1"/>
          </p:cNvPicPr>
          <p:nvPr userDrawn="1"/>
        </p:nvPicPr>
        <p:blipFill>
          <a:blip r:embed="rId3" cstate="print"/>
          <a:stretch>
            <a:fillRect/>
          </a:stretch>
        </p:blipFill>
        <p:spPr>
          <a:xfrm>
            <a:off x="356054" y="515429"/>
            <a:ext cx="1721495" cy="504694"/>
          </a:xfrm>
          <a:prstGeom prst="rect">
            <a:avLst/>
          </a:prstGeom>
        </p:spPr>
      </p:pic>
      <p:cxnSp>
        <p:nvCxnSpPr>
          <p:cNvPr id="3145751" name="直接连接符 41"/>
          <p:cNvCxnSpPr/>
          <p:nvPr userDrawn="1"/>
        </p:nvCxnSpPr>
        <p:spPr>
          <a:xfrm>
            <a:off x="2195999"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52" name="直接连接符 42"/>
          <p:cNvCxnSpPr/>
          <p:nvPr userDrawn="1"/>
        </p:nvCxnSpPr>
        <p:spPr>
          <a:xfrm>
            <a:off x="8641908"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246" name=""/>
        <p:cNvGrpSpPr/>
        <p:nvPr/>
      </p:nvGrpSpPr>
      <p:grpSpPr>
        <a:xfrm>
          <a:off x="0" y="0"/>
          <a:ext cx="0" cy="0"/>
          <a:chOff x="0" y="0"/>
          <a:chExt cx="0" cy="0"/>
        </a:xfrm>
      </p:grpSpPr>
      <p:pic>
        <p:nvPicPr>
          <p:cNvPr id="2097186" name="图片 42"/>
          <p:cNvPicPr>
            <a:picLocks noChangeAspect="1"/>
          </p:cNvPicPr>
          <p:nvPr userDrawn="1"/>
        </p:nvPicPr>
        <p:blipFill>
          <a:blip r:embed="rId2" cstate="print"/>
          <a:stretch>
            <a:fillRect/>
          </a:stretch>
        </p:blipFill>
        <p:spPr>
          <a:xfrm>
            <a:off x="3450431" y="133072"/>
            <a:ext cx="5093768" cy="6535793"/>
          </a:xfrm>
          <a:prstGeom prst="rect">
            <a:avLst/>
          </a:prstGeom>
        </p:spPr>
      </p:pic>
      <p:sp>
        <p:nvSpPr>
          <p:cNvPr id="1048980" name="副标题 2"/>
          <p:cNvSpPr>
            <a:spLocks noGrp="1"/>
          </p:cNvSpPr>
          <p:nvPr>
            <p:ph type="subTitle" idx="1"/>
          </p:nvPr>
        </p:nvSpPr>
        <p:spPr>
          <a:xfrm>
            <a:off x="91223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048981" name="文本占位符 12"/>
          <p:cNvSpPr>
            <a:spLocks noGrp="1"/>
          </p:cNvSpPr>
          <p:nvPr>
            <p:ph type="body" sz="quarter" idx="11" hasCustomPrompt="1"/>
          </p:nvPr>
        </p:nvSpPr>
        <p:spPr>
          <a:xfrm>
            <a:off x="91223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8982" name="文本占位符 12"/>
          <p:cNvSpPr>
            <a:spLocks noGrp="1"/>
          </p:cNvSpPr>
          <p:nvPr>
            <p:ph type="body" sz="quarter" idx="12" hasCustomPrompt="1"/>
          </p:nvPr>
        </p:nvSpPr>
        <p:spPr>
          <a:xfrm>
            <a:off x="91223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8983" name="文本占位符 12"/>
          <p:cNvSpPr>
            <a:spLocks noGrp="1"/>
          </p:cNvSpPr>
          <p:nvPr>
            <p:ph type="body" sz="quarter" idx="13" hasCustomPrompt="1"/>
          </p:nvPr>
        </p:nvSpPr>
        <p:spPr>
          <a:xfrm>
            <a:off x="912236" y="1484311"/>
            <a:ext cx="5465336" cy="2267551"/>
          </a:xfrm>
        </p:spPr>
        <p:txBody>
          <a:bodyPr>
            <a:normAutofit/>
          </a:bodyPr>
          <a:lstStyle>
            <a:lvl1pPr marL="0" indent="0">
              <a:spcBef>
                <a:spcPts val="0"/>
              </a:spcBef>
              <a:buNone/>
              <a:defRPr sz="495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1048984" name="矩形 8"/>
          <p:cNvSpPr/>
          <p:nvPr userDrawn="1"/>
        </p:nvSpPr>
        <p:spPr>
          <a:xfrm>
            <a:off x="0"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85" name="矩形 9"/>
          <p:cNvSpPr/>
          <p:nvPr userDrawn="1"/>
        </p:nvSpPr>
        <p:spPr>
          <a:xfrm>
            <a:off x="500671"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86" name="矩形 10"/>
          <p:cNvSpPr/>
          <p:nvPr userDrawn="1"/>
        </p:nvSpPr>
        <p:spPr>
          <a:xfrm>
            <a:off x="6943725"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87" name="矩形 11"/>
          <p:cNvSpPr/>
          <p:nvPr userDrawn="1"/>
        </p:nvSpPr>
        <p:spPr>
          <a:xfrm>
            <a:off x="6661821"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247" name="组合 15"/>
          <p:cNvGrpSpPr/>
          <p:nvPr userDrawn="1"/>
        </p:nvGrpSpPr>
        <p:grpSpPr>
          <a:xfrm>
            <a:off x="7374014" y="2031917"/>
            <a:ext cx="1299646" cy="3286784"/>
            <a:chOff x="9778366" y="1977238"/>
            <a:chExt cx="1732861" cy="3286784"/>
          </a:xfrm>
          <a:solidFill>
            <a:schemeClr val="bg1">
              <a:alpha val="5000"/>
            </a:schemeClr>
          </a:solidFill>
        </p:grpSpPr>
        <p:grpSp>
          <p:nvGrpSpPr>
            <p:cNvPr id="248" name="组合 16"/>
            <p:cNvGrpSpPr/>
            <p:nvPr/>
          </p:nvGrpSpPr>
          <p:grpSpPr>
            <a:xfrm>
              <a:off x="9778366" y="2020414"/>
              <a:ext cx="567014" cy="3193100"/>
              <a:chOff x="11305242" y="2003776"/>
              <a:chExt cx="354194" cy="1994619"/>
            </a:xfrm>
            <a:grpFill/>
          </p:grpSpPr>
          <p:sp>
            <p:nvSpPr>
              <p:cNvPr id="1048988"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89"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49" name="组合 33"/>
              <p:cNvGrpSpPr/>
              <p:nvPr/>
            </p:nvGrpSpPr>
            <p:grpSpPr>
              <a:xfrm>
                <a:off x="11305242" y="2003776"/>
                <a:ext cx="354194" cy="439406"/>
                <a:chOff x="5548313" y="2084388"/>
                <a:chExt cx="547688" cy="679451"/>
              </a:xfrm>
              <a:grpFill/>
            </p:grpSpPr>
            <p:sp>
              <p:nvSpPr>
                <p:cNvPr id="104899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9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0" name="组合 34"/>
              <p:cNvGrpSpPr/>
              <p:nvPr/>
            </p:nvGrpSpPr>
            <p:grpSpPr>
              <a:xfrm>
                <a:off x="11380187" y="2628491"/>
                <a:ext cx="208353" cy="241263"/>
                <a:chOff x="3792874" y="3138488"/>
                <a:chExt cx="322175" cy="373063"/>
              </a:xfrm>
              <a:grpFill/>
            </p:grpSpPr>
            <p:sp>
              <p:nvSpPr>
                <p:cNvPr id="104899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9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9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51" name="组合 17"/>
            <p:cNvGrpSpPr/>
            <p:nvPr/>
          </p:nvGrpSpPr>
          <p:grpSpPr>
            <a:xfrm>
              <a:off x="10861863" y="1977238"/>
              <a:ext cx="649364" cy="3286784"/>
              <a:chOff x="10232762" y="2216649"/>
              <a:chExt cx="405635" cy="2053139"/>
            </a:xfrm>
            <a:grpFill/>
          </p:grpSpPr>
          <p:grpSp>
            <p:nvGrpSpPr>
              <p:cNvPr id="252" name="组合 18"/>
              <p:cNvGrpSpPr/>
              <p:nvPr/>
            </p:nvGrpSpPr>
            <p:grpSpPr>
              <a:xfrm>
                <a:off x="10279016" y="3306476"/>
                <a:ext cx="313128" cy="329555"/>
                <a:chOff x="6113463" y="3541713"/>
                <a:chExt cx="484188" cy="509588"/>
              </a:xfrm>
              <a:grpFill/>
            </p:grpSpPr>
            <p:sp>
              <p:nvSpPr>
                <p:cNvPr id="104899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9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3" name="组合 19"/>
              <p:cNvGrpSpPr/>
              <p:nvPr/>
            </p:nvGrpSpPr>
            <p:grpSpPr>
              <a:xfrm>
                <a:off x="10268702" y="2216649"/>
                <a:ext cx="355220" cy="448646"/>
                <a:chOff x="6108700" y="2066926"/>
                <a:chExt cx="549275" cy="693738"/>
              </a:xfrm>
              <a:grpFill/>
            </p:grpSpPr>
            <p:sp>
              <p:nvSpPr>
                <p:cNvPr id="10489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4" name="组合 20"/>
              <p:cNvGrpSpPr/>
              <p:nvPr/>
            </p:nvGrpSpPr>
            <p:grpSpPr>
              <a:xfrm>
                <a:off x="10332867" y="2868571"/>
                <a:ext cx="238182" cy="205330"/>
                <a:chOff x="6186488" y="2930526"/>
                <a:chExt cx="368300" cy="317500"/>
              </a:xfrm>
              <a:grpFill/>
            </p:grpSpPr>
            <p:sp>
              <p:nvSpPr>
                <p:cNvPr id="104899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0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0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5" name="组合 21"/>
              <p:cNvGrpSpPr/>
              <p:nvPr/>
            </p:nvGrpSpPr>
            <p:grpSpPr>
              <a:xfrm>
                <a:off x="10232762" y="3871448"/>
                <a:ext cx="405635" cy="398340"/>
                <a:chOff x="11854992" y="1994536"/>
                <a:chExt cx="405635" cy="398340"/>
              </a:xfrm>
              <a:grpFill/>
            </p:grpSpPr>
            <p:sp>
              <p:nvSpPr>
                <p:cNvPr id="1049002"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03"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grpSp>
      <p:sp>
        <p:nvSpPr>
          <p:cNvPr id="1049004" name="文本框 40"/>
          <p:cNvSpPr txBox="1"/>
          <p:nvPr userDrawn="1"/>
        </p:nvSpPr>
        <p:spPr>
          <a:xfrm rot="16200000">
            <a:off x="-1082602"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pic>
        <p:nvPicPr>
          <p:cNvPr id="2097187" name="图片 41"/>
          <p:cNvPicPr>
            <a:picLocks noChangeAspect="1"/>
          </p:cNvPicPr>
          <p:nvPr userDrawn="1"/>
        </p:nvPicPr>
        <p:blipFill>
          <a:blip r:embed="rId3" cstate="print"/>
          <a:stretch>
            <a:fillRect/>
          </a:stretch>
        </p:blipFill>
        <p:spPr>
          <a:xfrm>
            <a:off x="7089475" y="548450"/>
            <a:ext cx="1721495" cy="504694"/>
          </a:xfrm>
          <a:prstGeom prst="rect">
            <a:avLst/>
          </a:prstGeom>
        </p:spPr>
      </p:pic>
      <p:cxnSp>
        <p:nvCxnSpPr>
          <p:cNvPr id="3145738" name="直接连接符 3"/>
          <p:cNvCxnSpPr/>
          <p:nvPr userDrawn="1"/>
        </p:nvCxnSpPr>
        <p:spPr>
          <a:xfrm>
            <a:off x="500062"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39" name="直接连接符 43"/>
          <p:cNvCxnSpPr/>
          <p:nvPr userDrawn="1"/>
        </p:nvCxnSpPr>
        <p:spPr>
          <a:xfrm>
            <a:off x="6943725"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215" name=""/>
        <p:cNvGrpSpPr/>
        <p:nvPr/>
      </p:nvGrpSpPr>
      <p:grpSpPr>
        <a:xfrm>
          <a:off x="0" y="0"/>
          <a:ext cx="0" cy="0"/>
          <a:chOff x="0" y="0"/>
          <a:chExt cx="0" cy="0"/>
        </a:xfrm>
      </p:grpSpPr>
      <p:sp>
        <p:nvSpPr>
          <p:cNvPr id="1048910"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911" name="PA-矩形 7"/>
          <p:cNvSpPr/>
          <p:nvPr userDrawn="1">
            <p:custDataLst>
              <p:tags r:id="rId3"/>
            </p:custDataLst>
          </p:nvPr>
        </p:nvSpPr>
        <p:spPr>
          <a:xfrm>
            <a:off x="0" y="0"/>
            <a:ext cx="9144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350" dirty="0"/>
          </a:p>
        </p:txBody>
      </p:sp>
      <p:sp>
        <p:nvSpPr>
          <p:cNvPr id="1048912" name="任意多边形: 形状 39"/>
          <p:cNvSpPr/>
          <p:nvPr userDrawn="1"/>
        </p:nvSpPr>
        <p:spPr>
          <a:xfrm>
            <a:off x="155529"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13" name="任意多边形: 形状 39"/>
          <p:cNvSpPr/>
          <p:nvPr userDrawn="1"/>
        </p:nvSpPr>
        <p:spPr>
          <a:xfrm>
            <a:off x="142256"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14" name="任意多边形: 形状 39"/>
          <p:cNvSpPr/>
          <p:nvPr userDrawn="1"/>
        </p:nvSpPr>
        <p:spPr>
          <a:xfrm>
            <a:off x="0"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15" name="任意多边形: 形状 74"/>
          <p:cNvSpPr/>
          <p:nvPr userDrawn="1"/>
        </p:nvSpPr>
        <p:spPr>
          <a:xfrm flipV="1">
            <a:off x="495300" y="3829587"/>
            <a:ext cx="486703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cs typeface="+mn-ea"/>
              <a:sym typeface="+mn-lt"/>
            </a:endParaRPr>
          </a:p>
        </p:txBody>
      </p:sp>
      <p:sp>
        <p:nvSpPr>
          <p:cNvPr id="1048916" name="标题 47"/>
          <p:cNvSpPr>
            <a:spLocks noGrp="1"/>
          </p:cNvSpPr>
          <p:nvPr>
            <p:ph type="title" hasCustomPrompt="1"/>
          </p:nvPr>
        </p:nvSpPr>
        <p:spPr>
          <a:xfrm>
            <a:off x="472814" y="2764736"/>
            <a:ext cx="5291969" cy="904241"/>
          </a:xfrm>
          <a:prstGeom prst="rect">
            <a:avLst/>
          </a:prstGeom>
          <a:noFill/>
        </p:spPr>
        <p:txBody>
          <a:bodyPr wrap="square" lIns="0" rtlCol="0">
            <a:spAutoFit/>
          </a:bodyPr>
          <a:lstStyle>
            <a:lvl1pPr>
              <a:lnSpc>
                <a:spcPct val="100000"/>
              </a:lnSpc>
              <a:defRPr lang="zh-CN" altLang="en-US" sz="2700" b="1" spc="100" dirty="0">
                <a:latin typeface="微软雅黑" panose="020B0503020204020204" charset="-122"/>
                <a:ea typeface="微软雅黑" panose="020B050302020402020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048917" name="文本占位符 87"/>
          <p:cNvSpPr>
            <a:spLocks noGrp="1"/>
          </p:cNvSpPr>
          <p:nvPr>
            <p:ph type="body" sz="quarter" idx="13" hasCustomPrompt="1"/>
          </p:nvPr>
        </p:nvSpPr>
        <p:spPr>
          <a:xfrm>
            <a:off x="491032" y="2352090"/>
            <a:ext cx="3865939" cy="205740"/>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048918" name="文本占位符 53"/>
          <p:cNvSpPr>
            <a:spLocks noGrp="1"/>
          </p:cNvSpPr>
          <p:nvPr>
            <p:ph type="body" sz="quarter" idx="16" hasCustomPrompt="1"/>
          </p:nvPr>
        </p:nvSpPr>
        <p:spPr>
          <a:xfrm>
            <a:off x="491729" y="4340019"/>
            <a:ext cx="3049021" cy="27305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048919" name="文本框 15"/>
          <p:cNvSpPr txBox="1"/>
          <p:nvPr userDrawn="1"/>
        </p:nvSpPr>
        <p:spPr>
          <a:xfrm>
            <a:off x="355838" y="318256"/>
            <a:ext cx="1424338" cy="628650"/>
          </a:xfrm>
          <a:prstGeom prst="rect">
            <a:avLst/>
          </a:prstGeom>
          <a:noFill/>
          <a:ln>
            <a:noFill/>
          </a:ln>
        </p:spPr>
        <p:txBody>
          <a:bodyPr wrap="square" lIns="135000" tIns="135000" rIns="135000" bIns="135000" rtlCol="0">
            <a:spAutoFit/>
          </a:bodyPr>
          <a:p>
            <a:pPr algn="l">
              <a:lnSpc>
                <a:spcPct val="130000"/>
              </a:lnSpc>
            </a:pPr>
            <a:r>
              <a:rPr lang="en-US" altLang="zh-CN" b="1" i="0" spc="100" dirty="0" smtClean="0">
                <a:solidFill>
                  <a:schemeClr val="accent3"/>
                </a:solidFill>
                <a:latin typeface="+mn-ea"/>
              </a:rPr>
              <a:t>◀ BIT</a:t>
            </a:r>
            <a:r>
              <a:rPr lang="en-US" altLang="zh-CN" b="1" i="0" spc="100" baseline="0" dirty="0" smtClean="0">
                <a:solidFill>
                  <a:schemeClr val="accent3"/>
                </a:solidFill>
                <a:latin typeface="+mn-ea"/>
              </a:rPr>
              <a:t> </a:t>
            </a:r>
            <a:r>
              <a:rPr lang="en-US" altLang="zh-CN" b="1" i="0" spc="100" dirty="0" smtClean="0">
                <a:solidFill>
                  <a:schemeClr val="accent3"/>
                </a:solidFill>
                <a:latin typeface="+mn-ea"/>
              </a:rPr>
              <a:t>▶</a:t>
            </a:r>
            <a:endParaRPr lang="zh-CN" altLang="en-US" b="1" i="0" spc="100" dirty="0">
              <a:solidFill>
                <a:schemeClr val="accent3"/>
              </a:solidFill>
              <a:latin typeface="+mn-ea"/>
            </a:endParaRPr>
          </a:p>
        </p:txBody>
      </p:sp>
      <p:pic>
        <p:nvPicPr>
          <p:cNvPr id="2097170" name="图片 22"/>
          <p:cNvPicPr>
            <a:picLocks noChangeAspect="1"/>
          </p:cNvPicPr>
          <p:nvPr userDrawn="1"/>
        </p:nvPicPr>
        <p:blipFill>
          <a:blip r:embed="rId4"/>
          <a:stretch>
            <a:fillRect/>
          </a:stretch>
        </p:blipFill>
        <p:spPr>
          <a:xfrm>
            <a:off x="6188171" y="-774608"/>
            <a:ext cx="5914118" cy="7588381"/>
          </a:xfrm>
          <a:prstGeom prst="rect">
            <a:avLst/>
          </a:prstGeom>
        </p:spPr>
      </p:pic>
      <p:pic>
        <p:nvPicPr>
          <p:cNvPr id="2097171" name="图片 19"/>
          <p:cNvPicPr>
            <a:picLocks noChangeAspect="1"/>
          </p:cNvPicPr>
          <p:nvPr userDrawn="1"/>
        </p:nvPicPr>
        <p:blipFill>
          <a:blip r:embed="rId5" cstate="print"/>
          <a:stretch>
            <a:fillRect/>
          </a:stretch>
        </p:blipFill>
        <p:spPr>
          <a:xfrm>
            <a:off x="6188156" y="2196869"/>
            <a:ext cx="2432372" cy="2464261"/>
          </a:xfrm>
          <a:prstGeom prst="rect">
            <a:avLst/>
          </a:prstGeom>
        </p:spPr>
      </p:pic>
      <p:grpSp>
        <p:nvGrpSpPr>
          <p:cNvPr id="216" name="组合 23"/>
          <p:cNvGrpSpPr/>
          <p:nvPr userDrawn="1"/>
        </p:nvGrpSpPr>
        <p:grpSpPr>
          <a:xfrm>
            <a:off x="503526" y="6083135"/>
            <a:ext cx="1906960" cy="276499"/>
            <a:chOff x="598941" y="6399999"/>
            <a:chExt cx="2542613" cy="276499"/>
          </a:xfrm>
          <a:solidFill>
            <a:schemeClr val="bg1">
              <a:lumMod val="65000"/>
            </a:schemeClr>
          </a:solidFill>
        </p:grpSpPr>
        <p:grpSp>
          <p:nvGrpSpPr>
            <p:cNvPr id="217" name="组合 24"/>
            <p:cNvGrpSpPr/>
            <p:nvPr/>
          </p:nvGrpSpPr>
          <p:grpSpPr>
            <a:xfrm>
              <a:off x="2055693" y="6402621"/>
              <a:ext cx="1085861" cy="270805"/>
              <a:chOff x="10340336" y="2247899"/>
              <a:chExt cx="2724438" cy="679451"/>
            </a:xfrm>
            <a:grpFill/>
          </p:grpSpPr>
          <p:sp>
            <p:nvSpPr>
              <p:cNvPr id="10489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18" name="组合 40"/>
              <p:cNvGrpSpPr/>
              <p:nvPr/>
            </p:nvGrpSpPr>
            <p:grpSpPr>
              <a:xfrm>
                <a:off x="10340336" y="2247899"/>
                <a:ext cx="547688" cy="679451"/>
                <a:chOff x="5548313" y="2084388"/>
                <a:chExt cx="547688" cy="679451"/>
              </a:xfrm>
              <a:grpFill/>
            </p:grpSpPr>
            <p:sp>
              <p:nvSpPr>
                <p:cNvPr id="104892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2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19" name="组合 41"/>
              <p:cNvGrpSpPr/>
              <p:nvPr/>
            </p:nvGrpSpPr>
            <p:grpSpPr>
              <a:xfrm>
                <a:off x="11192276" y="2400300"/>
                <a:ext cx="322175" cy="373063"/>
                <a:chOff x="3792874" y="3138488"/>
                <a:chExt cx="322175" cy="373063"/>
              </a:xfrm>
              <a:grpFill/>
            </p:grpSpPr>
            <p:sp>
              <p:nvSpPr>
                <p:cNvPr id="10489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20" name="组合 25"/>
            <p:cNvGrpSpPr/>
            <p:nvPr/>
          </p:nvGrpSpPr>
          <p:grpSpPr>
            <a:xfrm>
              <a:off x="598941" y="6399999"/>
              <a:ext cx="1102619" cy="276499"/>
              <a:chOff x="6738929" y="2270918"/>
              <a:chExt cx="2766486" cy="693738"/>
            </a:xfrm>
            <a:grpFill/>
          </p:grpSpPr>
          <p:grpSp>
            <p:nvGrpSpPr>
              <p:cNvPr id="221" name="组合 26"/>
              <p:cNvGrpSpPr/>
              <p:nvPr/>
            </p:nvGrpSpPr>
            <p:grpSpPr>
              <a:xfrm>
                <a:off x="8180494" y="2355056"/>
                <a:ext cx="484188" cy="509588"/>
                <a:chOff x="6113463" y="3541713"/>
                <a:chExt cx="484188" cy="509588"/>
              </a:xfrm>
              <a:grpFill/>
            </p:grpSpPr>
            <p:sp>
              <p:nvSpPr>
                <p:cNvPr id="104892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2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22" name="组合 27"/>
              <p:cNvGrpSpPr/>
              <p:nvPr/>
            </p:nvGrpSpPr>
            <p:grpSpPr>
              <a:xfrm>
                <a:off x="6738929" y="2270918"/>
                <a:ext cx="549275" cy="693738"/>
                <a:chOff x="6108700" y="2066926"/>
                <a:chExt cx="549275" cy="693738"/>
              </a:xfrm>
              <a:grpFill/>
            </p:grpSpPr>
            <p:sp>
              <p:nvSpPr>
                <p:cNvPr id="104892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3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23" name="组合 28"/>
              <p:cNvGrpSpPr/>
              <p:nvPr/>
            </p:nvGrpSpPr>
            <p:grpSpPr>
              <a:xfrm>
                <a:off x="7532962" y="2451100"/>
                <a:ext cx="368300" cy="317500"/>
                <a:chOff x="6186488" y="2930526"/>
                <a:chExt cx="368300" cy="317500"/>
              </a:xfrm>
              <a:grpFill/>
            </p:grpSpPr>
            <p:sp>
              <p:nvSpPr>
                <p:cNvPr id="1048931"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32"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33"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3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3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245" name=""/>
        <p:cNvGrpSpPr/>
        <p:nvPr/>
      </p:nvGrpSpPr>
      <p:grpSpPr>
        <a:xfrm>
          <a:off x="0" y="0"/>
          <a:ext cx="0" cy="0"/>
          <a:chOff x="0" y="0"/>
          <a:chExt cx="0" cy="0"/>
        </a:xfrm>
      </p:grpSpPr>
      <p:sp>
        <p:nvSpPr>
          <p:cNvPr id="1048973" name="PA-矩形 7"/>
          <p:cNvSpPr/>
          <p:nvPr userDrawn="1">
            <p:custDataLst>
              <p:tags r:id="rId2"/>
            </p:custDataLst>
          </p:nvPr>
        </p:nvSpPr>
        <p:spPr>
          <a:xfrm>
            <a:off x="8529778" y="1"/>
            <a:ext cx="61422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974" name="PA-矩形 7"/>
          <p:cNvSpPr/>
          <p:nvPr userDrawn="1">
            <p:custDataLst>
              <p:tags r:id="rId3"/>
            </p:custDataLst>
          </p:nvPr>
        </p:nvSpPr>
        <p:spPr>
          <a:xfrm>
            <a:off x="0" y="0"/>
            <a:ext cx="85345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37" name="直接连接符 10"/>
          <p:cNvCxnSpPr/>
          <p:nvPr userDrawn="1"/>
        </p:nvCxnSpPr>
        <p:spPr>
          <a:xfrm>
            <a:off x="8529778"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184" name="图片 36"/>
          <p:cNvPicPr>
            <a:picLocks noChangeAspect="1"/>
          </p:cNvPicPr>
          <p:nvPr userDrawn="1"/>
        </p:nvPicPr>
        <p:blipFill>
          <a:blip r:embed="rId4"/>
          <a:stretch>
            <a:fillRect/>
          </a:stretch>
        </p:blipFill>
        <p:spPr>
          <a:xfrm>
            <a:off x="-1957988" y="161103"/>
            <a:ext cx="5093768" cy="6535792"/>
          </a:xfrm>
          <a:prstGeom prst="rect">
            <a:avLst/>
          </a:prstGeom>
        </p:spPr>
      </p:pic>
      <p:sp>
        <p:nvSpPr>
          <p:cNvPr id="1048975" name="矩形 2"/>
          <p:cNvSpPr/>
          <p:nvPr userDrawn="1"/>
        </p:nvSpPr>
        <p:spPr>
          <a:xfrm>
            <a:off x="0" y="1504950"/>
            <a:ext cx="9144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zh-CN" altLang="en-US" sz="1350" dirty="0">
              <a:cs typeface="+mn-ea"/>
              <a:sym typeface="+mn-lt"/>
            </a:endParaRPr>
          </a:p>
        </p:txBody>
      </p:sp>
      <p:sp>
        <p:nvSpPr>
          <p:cNvPr id="1048976" name="任意多边形: 形状 30"/>
          <p:cNvSpPr/>
          <p:nvPr userDrawn="1"/>
        </p:nvSpPr>
        <p:spPr>
          <a:xfrm flipV="1">
            <a:off x="3857523" y="3786901"/>
            <a:ext cx="467701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cs typeface="+mn-ea"/>
              <a:sym typeface="+mn-lt"/>
            </a:endParaRPr>
          </a:p>
        </p:txBody>
      </p:sp>
      <p:sp>
        <p:nvSpPr>
          <p:cNvPr id="1048977" name="标题 47"/>
          <p:cNvSpPr>
            <a:spLocks noGrp="1"/>
          </p:cNvSpPr>
          <p:nvPr>
            <p:ph type="title" hasCustomPrompt="1"/>
          </p:nvPr>
        </p:nvSpPr>
        <p:spPr>
          <a:xfrm>
            <a:off x="3835065" y="2706528"/>
            <a:ext cx="4677017" cy="904241"/>
          </a:xfrm>
          <a:prstGeom prst="rect">
            <a:avLst/>
          </a:prstGeom>
          <a:noFill/>
        </p:spPr>
        <p:txBody>
          <a:bodyPr wrap="square" lIns="0" rtlCol="0">
            <a:spAutoFit/>
          </a:bodyPr>
          <a:lstStyle>
            <a:lvl1pPr>
              <a:lnSpc>
                <a:spcPct val="100000"/>
              </a:lnSpc>
              <a:defRPr lang="zh-CN" altLang="en-US" sz="27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048978" name="文本占位符 87"/>
          <p:cNvSpPr>
            <a:spLocks noGrp="1"/>
          </p:cNvSpPr>
          <p:nvPr>
            <p:ph type="body" sz="quarter" idx="13" hasCustomPrompt="1"/>
          </p:nvPr>
        </p:nvSpPr>
        <p:spPr>
          <a:xfrm>
            <a:off x="3852761" y="2329801"/>
            <a:ext cx="3865939" cy="205740"/>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048979" name="文本占位符 53"/>
          <p:cNvSpPr>
            <a:spLocks noGrp="1"/>
          </p:cNvSpPr>
          <p:nvPr>
            <p:ph type="body" sz="quarter" idx="16" hasCustomPrompt="1"/>
          </p:nvPr>
        </p:nvSpPr>
        <p:spPr>
          <a:xfrm>
            <a:off x="3857523" y="4234710"/>
            <a:ext cx="3049021" cy="27305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2097185" name="图片 7"/>
          <p:cNvPicPr>
            <a:picLocks noChangeAspect="1"/>
          </p:cNvPicPr>
          <p:nvPr userDrawn="1"/>
        </p:nvPicPr>
        <p:blipFill>
          <a:blip r:embed="rId5" cstate="print"/>
          <a:stretch>
            <a:fillRect/>
          </a:stretch>
        </p:blipFill>
        <p:spPr>
          <a:xfrm>
            <a:off x="833446" y="2359437"/>
            <a:ext cx="2141540" cy="2169616"/>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308" name=""/>
        <p:cNvGrpSpPr/>
        <p:nvPr/>
      </p:nvGrpSpPr>
      <p:grpSpPr>
        <a:xfrm>
          <a:off x="0" y="0"/>
          <a:ext cx="0" cy="0"/>
          <a:chOff x="0" y="0"/>
          <a:chExt cx="0" cy="0"/>
        </a:xfrm>
      </p:grpSpPr>
      <p:sp>
        <p:nvSpPr>
          <p:cNvPr id="1049118"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119" name="任意多边形: 形状 118"/>
          <p:cNvSpPr/>
          <p:nvPr userDrawn="1"/>
        </p:nvSpPr>
        <p:spPr>
          <a:xfrm rot="1916941">
            <a:off x="-471709" y="-604401"/>
            <a:ext cx="968924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dirty="0"/>
          </a:p>
        </p:txBody>
      </p:sp>
      <p:sp>
        <p:nvSpPr>
          <p:cNvPr id="1049120" name="任意多边形: 形状 105"/>
          <p:cNvSpPr/>
          <p:nvPr userDrawn="1"/>
        </p:nvSpPr>
        <p:spPr>
          <a:xfrm rot="2885786">
            <a:off x="815947" y="-2969595"/>
            <a:ext cx="8132812"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121" name="任意多边形: 形状 117"/>
          <p:cNvSpPr/>
          <p:nvPr userDrawn="1"/>
        </p:nvSpPr>
        <p:spPr>
          <a:xfrm rot="1846855">
            <a:off x="-230461" y="-539696"/>
            <a:ext cx="9488117"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dirty="0"/>
          </a:p>
        </p:txBody>
      </p:sp>
      <p:sp>
        <p:nvSpPr>
          <p:cNvPr id="1049122" name="任意多边形: 形状 83"/>
          <p:cNvSpPr/>
          <p:nvPr userDrawn="1"/>
        </p:nvSpPr>
        <p:spPr>
          <a:xfrm>
            <a:off x="-1" y="2998308"/>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123" name="任意多边形: 形状 83"/>
          <p:cNvSpPr/>
          <p:nvPr userDrawn="1"/>
        </p:nvSpPr>
        <p:spPr>
          <a:xfrm>
            <a:off x="-1" y="3019587"/>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124" name="任意多边形: 形状 101"/>
          <p:cNvSpPr/>
          <p:nvPr userDrawn="1"/>
        </p:nvSpPr>
        <p:spPr>
          <a:xfrm rot="2676034">
            <a:off x="-1261063" y="5021332"/>
            <a:ext cx="2522129"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125" name="任意多边形: 形状 83"/>
          <p:cNvSpPr/>
          <p:nvPr userDrawn="1"/>
        </p:nvSpPr>
        <p:spPr>
          <a:xfrm>
            <a:off x="0" y="3201986"/>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126" name="标题 47"/>
          <p:cNvSpPr>
            <a:spLocks noGrp="1"/>
          </p:cNvSpPr>
          <p:nvPr userDrawn="1">
            <p:ph type="title" hasCustomPrompt="1"/>
          </p:nvPr>
        </p:nvSpPr>
        <p:spPr>
          <a:xfrm>
            <a:off x="386954" y="3929590"/>
            <a:ext cx="8370093" cy="980441"/>
          </a:xfrm>
          <a:prstGeom prst="rect">
            <a:avLst/>
          </a:prstGeom>
          <a:noFill/>
        </p:spPr>
        <p:txBody>
          <a:bodyPr wrap="square" lIns="0" rtlCol="0">
            <a:spAutoFit/>
          </a:bodyPr>
          <a:lstStyle>
            <a:lvl1pPr algn="ctr">
              <a:lnSpc>
                <a:spcPct val="100000"/>
              </a:lnSpc>
              <a:defRPr lang="zh-CN" altLang="en-US" sz="3000" b="1" spc="100" dirty="0">
                <a:solidFill>
                  <a:schemeClr val="tx1"/>
                </a:solidFill>
                <a:latin typeface="+mn-ea"/>
                <a:ea typeface="+mn-ea"/>
                <a:cs typeface="+mn-ea"/>
              </a:defRPr>
            </a:lvl1pPr>
          </a:lstStyle>
          <a:p>
            <a:pPr marL="0" lvl="0"/>
            <a:r>
              <a:rPr lang="zh-CN" altLang="en-US" dirty="0" smtClean="0"/>
              <a:t>北京理工大学</a:t>
            </a:r>
            <a:br>
              <a:rPr lang="zh-CN" altLang="en-US" dirty="0" smtClean="0"/>
            </a:br>
            <a:r>
              <a:rPr lang="zh-CN" altLang="en-US" dirty="0" smtClean="0"/>
              <a:t>毕业设计论文答辩模板</a:t>
            </a:r>
            <a:endParaRPr lang="zh-CN" altLang="en-US" dirty="0"/>
          </a:p>
        </p:txBody>
      </p:sp>
      <p:sp>
        <p:nvSpPr>
          <p:cNvPr id="1049127" name="文本占位符 53"/>
          <p:cNvSpPr>
            <a:spLocks noGrp="1"/>
          </p:cNvSpPr>
          <p:nvPr userDrawn="1">
            <p:ph type="body" sz="quarter" idx="16" hasCustomPrompt="1"/>
          </p:nvPr>
        </p:nvSpPr>
        <p:spPr>
          <a:xfrm>
            <a:off x="3047490" y="5576569"/>
            <a:ext cx="3049021" cy="273050"/>
          </a:xfrm>
          <a:prstGeom prst="rect">
            <a:avLst/>
          </a:prstGeom>
          <a:noFill/>
        </p:spPr>
        <p:txBody>
          <a:bodyPr wrap="square" lIns="0" rtlCol="0" anchor="ctr" anchorCtr="0">
            <a:spAutoFit/>
          </a:bodyPr>
          <a:lstStyle>
            <a:lvl1pPr marL="0" indent="0" algn="ctr">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3145750" name="直接连接符 17"/>
          <p:cNvCxnSpPr/>
          <p:nvPr userDrawn="1"/>
        </p:nvCxnSpPr>
        <p:spPr>
          <a:xfrm>
            <a:off x="1581392" y="5295418"/>
            <a:ext cx="59812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97204" name="图片 1"/>
          <p:cNvPicPr>
            <a:picLocks noChangeAspect="1"/>
          </p:cNvPicPr>
          <p:nvPr userDrawn="1"/>
        </p:nvPicPr>
        <p:blipFill>
          <a:blip r:embed="rId3" cstate="print"/>
          <a:stretch>
            <a:fillRect/>
          </a:stretch>
        </p:blipFill>
        <p:spPr>
          <a:xfrm>
            <a:off x="2899650" y="944838"/>
            <a:ext cx="3383156" cy="1262604"/>
          </a:xfrm>
          <a:prstGeom prst="rect">
            <a:avLst/>
          </a:prstGeom>
        </p:spPr>
      </p:pic>
      <p:sp>
        <p:nvSpPr>
          <p:cNvPr id="1049128" name="文本框 50"/>
          <p:cNvSpPr txBox="1"/>
          <p:nvPr userDrawn="1"/>
        </p:nvSpPr>
        <p:spPr>
          <a:xfrm>
            <a:off x="113133" y="6088688"/>
            <a:ext cx="1617390" cy="451610"/>
          </a:xfrm>
          <a:prstGeom prst="rect">
            <a:avLst/>
          </a:prstGeom>
          <a:noFill/>
          <a:ln>
            <a:noFill/>
          </a:ln>
        </p:spPr>
        <p:txBody>
          <a:bodyPr wrap="square" lIns="135000" tIns="135000" rIns="135000" bIns="135000" rtlCol="0">
            <a:spAutoFit/>
          </a:bodyPr>
          <a:p>
            <a:pPr marL="0" marR="0" lvl="0" indent="0" algn="l" defTabSz="914400" rtl="0" eaLnBrk="0" fontAlgn="base" latinLnBrk="0" hangingPunct="0">
              <a:lnSpc>
                <a:spcPct val="130000"/>
              </a:lnSpc>
              <a:spcBef>
                <a:spcPct val="0"/>
              </a:spcBef>
              <a:spcAft>
                <a:spcPct val="0"/>
              </a:spcAft>
              <a:buClrTx/>
              <a:buSzTx/>
              <a:buFontTx/>
              <a:buNone/>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309" name="组合 51"/>
          <p:cNvGrpSpPr/>
          <p:nvPr userDrawn="1"/>
        </p:nvGrpSpPr>
        <p:grpSpPr>
          <a:xfrm>
            <a:off x="7562609" y="6315185"/>
            <a:ext cx="1324400" cy="192031"/>
            <a:chOff x="598941" y="6399999"/>
            <a:chExt cx="2542613" cy="276499"/>
          </a:xfrm>
          <a:solidFill>
            <a:schemeClr val="bg1">
              <a:lumMod val="65000"/>
            </a:schemeClr>
          </a:solidFill>
        </p:grpSpPr>
        <p:grpSp>
          <p:nvGrpSpPr>
            <p:cNvPr id="310" name="组合 52"/>
            <p:cNvGrpSpPr/>
            <p:nvPr/>
          </p:nvGrpSpPr>
          <p:grpSpPr>
            <a:xfrm>
              <a:off x="2055693" y="6402621"/>
              <a:ext cx="1085861" cy="270805"/>
              <a:chOff x="10340336" y="2247899"/>
              <a:chExt cx="2724438" cy="679451"/>
            </a:xfrm>
            <a:grpFill/>
          </p:grpSpPr>
          <p:sp>
            <p:nvSpPr>
              <p:cNvPr id="104912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3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11" name="组合 90"/>
              <p:cNvGrpSpPr/>
              <p:nvPr/>
            </p:nvGrpSpPr>
            <p:grpSpPr>
              <a:xfrm>
                <a:off x="10340336" y="2247899"/>
                <a:ext cx="547688" cy="679451"/>
                <a:chOff x="5548313" y="2084388"/>
                <a:chExt cx="547688" cy="679451"/>
              </a:xfrm>
              <a:grpFill/>
            </p:grpSpPr>
            <p:sp>
              <p:nvSpPr>
                <p:cNvPr id="104913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3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2" name="组合 91"/>
              <p:cNvGrpSpPr/>
              <p:nvPr/>
            </p:nvGrpSpPr>
            <p:grpSpPr>
              <a:xfrm>
                <a:off x="11192276" y="2400300"/>
                <a:ext cx="322175" cy="373063"/>
                <a:chOff x="3792874" y="3138488"/>
                <a:chExt cx="322175" cy="373063"/>
              </a:xfrm>
              <a:grpFill/>
            </p:grpSpPr>
            <p:sp>
              <p:nvSpPr>
                <p:cNvPr id="104913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3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3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13" name="组合 53"/>
            <p:cNvGrpSpPr/>
            <p:nvPr/>
          </p:nvGrpSpPr>
          <p:grpSpPr>
            <a:xfrm>
              <a:off x="598941" y="6399999"/>
              <a:ext cx="1102619" cy="276499"/>
              <a:chOff x="6738929" y="2270918"/>
              <a:chExt cx="2766486" cy="693738"/>
            </a:xfrm>
            <a:grpFill/>
          </p:grpSpPr>
          <p:grpSp>
            <p:nvGrpSpPr>
              <p:cNvPr id="314" name="组合 54"/>
              <p:cNvGrpSpPr/>
              <p:nvPr/>
            </p:nvGrpSpPr>
            <p:grpSpPr>
              <a:xfrm>
                <a:off x="8180494" y="2355056"/>
                <a:ext cx="484188" cy="509588"/>
                <a:chOff x="6113463" y="3541713"/>
                <a:chExt cx="484188" cy="509588"/>
              </a:xfrm>
              <a:grpFill/>
            </p:grpSpPr>
            <p:sp>
              <p:nvSpPr>
                <p:cNvPr id="104913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3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5" name="组合 55"/>
              <p:cNvGrpSpPr/>
              <p:nvPr/>
            </p:nvGrpSpPr>
            <p:grpSpPr>
              <a:xfrm>
                <a:off x="6738929" y="2270918"/>
                <a:ext cx="549275" cy="693738"/>
                <a:chOff x="6108700" y="2066926"/>
                <a:chExt cx="549275" cy="693738"/>
              </a:xfrm>
              <a:grpFill/>
            </p:grpSpPr>
            <p:sp>
              <p:nvSpPr>
                <p:cNvPr id="104913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3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6" name="组合 56"/>
              <p:cNvGrpSpPr/>
              <p:nvPr/>
            </p:nvGrpSpPr>
            <p:grpSpPr>
              <a:xfrm>
                <a:off x="7532962" y="2451100"/>
                <a:ext cx="368300" cy="317500"/>
                <a:chOff x="6186488" y="2930526"/>
                <a:chExt cx="368300" cy="317500"/>
              </a:xfrm>
              <a:grpFill/>
            </p:grpSpPr>
            <p:sp>
              <p:nvSpPr>
                <p:cNvPr id="10491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14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4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367" name=""/>
        <p:cNvGrpSpPr/>
        <p:nvPr/>
      </p:nvGrpSpPr>
      <p:grpSpPr>
        <a:xfrm>
          <a:off x="0" y="0"/>
          <a:ext cx="0" cy="0"/>
          <a:chOff x="0" y="0"/>
          <a:chExt cx="0" cy="0"/>
        </a:xfrm>
      </p:grpSpPr>
      <p:sp>
        <p:nvSpPr>
          <p:cNvPr id="1049254"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255"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256" name="任意多边形: 形状 19"/>
          <p:cNvSpPr/>
          <p:nvPr userDrawn="1"/>
        </p:nvSpPr>
        <p:spPr>
          <a:xfrm flipH="1" flipV="1">
            <a:off x="3331564" y="3759199"/>
            <a:ext cx="2480873"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dirty="0">
              <a:cs typeface="+mn-ea"/>
              <a:sym typeface="+mn-lt"/>
            </a:endParaRPr>
          </a:p>
        </p:txBody>
      </p:sp>
      <p:sp>
        <p:nvSpPr>
          <p:cNvPr id="1049257" name="矩形 3"/>
          <p:cNvSpPr/>
          <p:nvPr userDrawn="1"/>
        </p:nvSpPr>
        <p:spPr>
          <a:xfrm>
            <a:off x="3331564" y="1015093"/>
            <a:ext cx="2480873"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lnSpc>
                <a:spcPct val="130000"/>
              </a:lnSpc>
            </a:pPr>
            <a:endParaRPr lang="zh-CN" altLang="en-US" sz="1350">
              <a:cs typeface="+mn-ea"/>
              <a:sym typeface="+mn-lt"/>
            </a:endParaRPr>
          </a:p>
        </p:txBody>
      </p:sp>
      <p:sp>
        <p:nvSpPr>
          <p:cNvPr id="1049258" name="等腰三角形 11"/>
          <p:cNvSpPr/>
          <p:nvPr userDrawn="1"/>
        </p:nvSpPr>
        <p:spPr>
          <a:xfrm flipV="1">
            <a:off x="4505452" y="3832178"/>
            <a:ext cx="133097"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p>
        </p:txBody>
      </p:sp>
      <p:pic>
        <p:nvPicPr>
          <p:cNvPr id="2097219" name="图片 12"/>
          <p:cNvPicPr>
            <a:picLocks noChangeAspect="1"/>
          </p:cNvPicPr>
          <p:nvPr userDrawn="1"/>
        </p:nvPicPr>
        <p:blipFill>
          <a:blip r:embed="rId4" cstate="print"/>
          <a:stretch>
            <a:fillRect/>
          </a:stretch>
        </p:blipFill>
        <p:spPr>
          <a:xfrm>
            <a:off x="3731062" y="1401223"/>
            <a:ext cx="1692231" cy="631546"/>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380" name=""/>
        <p:cNvGrpSpPr/>
        <p:nvPr/>
      </p:nvGrpSpPr>
      <p:grpSpPr>
        <a:xfrm>
          <a:off x="0" y="0"/>
          <a:ext cx="0" cy="0"/>
          <a:chOff x="0" y="0"/>
          <a:chExt cx="0" cy="0"/>
        </a:xfrm>
      </p:grpSpPr>
      <p:pic>
        <p:nvPicPr>
          <p:cNvPr id="2097228" name="图片 5"/>
          <p:cNvPicPr>
            <a:picLocks noChangeAspect="1"/>
          </p:cNvPicPr>
          <p:nvPr userDrawn="1"/>
        </p:nvPicPr>
        <p:blipFill rotWithShape="1">
          <a:blip r:embed="rId2" cstate="hqprint"/>
          <a:srcRect l="128" r="23340"/>
          <a:stretch>
            <a:fillRect/>
          </a:stretch>
        </p:blipFill>
        <p:spPr>
          <a:xfrm>
            <a:off x="3227967" y="0"/>
            <a:ext cx="5916032" cy="6858000"/>
          </a:xfrm>
          <a:prstGeom prst="rect">
            <a:avLst/>
          </a:prstGeom>
        </p:spPr>
      </p:pic>
      <p:sp>
        <p:nvSpPr>
          <p:cNvPr id="1049283" name="矩形 6"/>
          <p:cNvSpPr/>
          <p:nvPr userDrawn="1"/>
        </p:nvSpPr>
        <p:spPr>
          <a:xfrm>
            <a:off x="-1" y="0"/>
            <a:ext cx="9144000" cy="6858000"/>
          </a:xfrm>
          <a:prstGeom prst="rect">
            <a:avLst/>
          </a:prstGeom>
          <a:gradFill>
            <a:gsLst>
              <a:gs pos="0">
                <a:schemeClr val="accent1">
                  <a:lumMod val="100000"/>
                </a:schemeClr>
              </a:gs>
              <a:gs pos="50000">
                <a:schemeClr val="accent1">
                  <a:lumMod val="100000"/>
                </a:schemeClr>
              </a:gs>
              <a:gs pos="100000">
                <a:schemeClr val="accent1">
                  <a:lumMod val="100000"/>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229" name="图片 12"/>
          <p:cNvPicPr>
            <a:picLocks noChangeAspect="1"/>
          </p:cNvPicPr>
          <p:nvPr userDrawn="1"/>
        </p:nvPicPr>
        <p:blipFill>
          <a:blip r:embed="rId3" cstate="print"/>
          <a:stretch>
            <a:fillRect/>
          </a:stretch>
        </p:blipFill>
        <p:spPr>
          <a:xfrm>
            <a:off x="405339" y="479393"/>
            <a:ext cx="1652294" cy="616640"/>
          </a:xfrm>
          <a:prstGeom prst="rect">
            <a:avLst/>
          </a:prstGeom>
        </p:spPr>
      </p:pic>
      <p:grpSp>
        <p:nvGrpSpPr>
          <p:cNvPr id="381" name="组合 14"/>
          <p:cNvGrpSpPr/>
          <p:nvPr userDrawn="1"/>
        </p:nvGrpSpPr>
        <p:grpSpPr>
          <a:xfrm>
            <a:off x="529520"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382" name="组合 15"/>
            <p:cNvGrpSpPr/>
            <p:nvPr/>
          </p:nvGrpSpPr>
          <p:grpSpPr>
            <a:xfrm>
              <a:off x="4043374" y="5725999"/>
              <a:ext cx="2675443" cy="667232"/>
              <a:chOff x="10340336" y="2247899"/>
              <a:chExt cx="2724438" cy="679451"/>
            </a:xfrm>
            <a:grpFill/>
          </p:grpSpPr>
          <p:sp>
            <p:nvSpPr>
              <p:cNvPr id="104928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28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83" name="组合 31"/>
              <p:cNvGrpSpPr/>
              <p:nvPr/>
            </p:nvGrpSpPr>
            <p:grpSpPr>
              <a:xfrm>
                <a:off x="10340336" y="2247899"/>
                <a:ext cx="547688" cy="679451"/>
                <a:chOff x="5548313" y="2084388"/>
                <a:chExt cx="547688" cy="679451"/>
              </a:xfrm>
              <a:grpFill/>
            </p:grpSpPr>
            <p:sp>
              <p:nvSpPr>
                <p:cNvPr id="104928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8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84" name="组合 32"/>
              <p:cNvGrpSpPr/>
              <p:nvPr/>
            </p:nvGrpSpPr>
            <p:grpSpPr>
              <a:xfrm>
                <a:off x="11192276" y="2400300"/>
                <a:ext cx="322175" cy="373063"/>
                <a:chOff x="3792874" y="3138488"/>
                <a:chExt cx="322175" cy="373063"/>
              </a:xfrm>
              <a:grpFill/>
            </p:grpSpPr>
            <p:sp>
              <p:nvSpPr>
                <p:cNvPr id="104928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8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9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85" name="组合 16"/>
            <p:cNvGrpSpPr/>
            <p:nvPr/>
          </p:nvGrpSpPr>
          <p:grpSpPr>
            <a:xfrm>
              <a:off x="582366" y="5719539"/>
              <a:ext cx="2716733" cy="681262"/>
              <a:chOff x="6738929" y="2270918"/>
              <a:chExt cx="2766486" cy="693738"/>
            </a:xfrm>
            <a:grpFill/>
          </p:grpSpPr>
          <p:grpSp>
            <p:nvGrpSpPr>
              <p:cNvPr id="386" name="组合 17"/>
              <p:cNvGrpSpPr/>
              <p:nvPr/>
            </p:nvGrpSpPr>
            <p:grpSpPr>
              <a:xfrm>
                <a:off x="8180494" y="2355056"/>
                <a:ext cx="484188" cy="509588"/>
                <a:chOff x="6113463" y="3541713"/>
                <a:chExt cx="484188" cy="509588"/>
              </a:xfrm>
              <a:grpFill/>
            </p:grpSpPr>
            <p:sp>
              <p:nvSpPr>
                <p:cNvPr id="104929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9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87" name="组合 18"/>
              <p:cNvGrpSpPr/>
              <p:nvPr/>
            </p:nvGrpSpPr>
            <p:grpSpPr>
              <a:xfrm>
                <a:off x="6738929" y="2270918"/>
                <a:ext cx="549275" cy="693738"/>
                <a:chOff x="6108700" y="2066926"/>
                <a:chExt cx="549275" cy="693738"/>
              </a:xfrm>
              <a:grpFill/>
            </p:grpSpPr>
            <p:sp>
              <p:nvSpPr>
                <p:cNvPr id="104929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9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88" name="组合 19"/>
              <p:cNvGrpSpPr/>
              <p:nvPr/>
            </p:nvGrpSpPr>
            <p:grpSpPr>
              <a:xfrm>
                <a:off x="7532962" y="2451100"/>
                <a:ext cx="368300" cy="317500"/>
                <a:chOff x="6186488" y="2930526"/>
                <a:chExt cx="368300" cy="317500"/>
              </a:xfrm>
              <a:grpFill/>
            </p:grpSpPr>
            <p:sp>
              <p:nvSpPr>
                <p:cNvPr id="104929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9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9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9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9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224" name=""/>
        <p:cNvGrpSpPr/>
        <p:nvPr/>
      </p:nvGrpSpPr>
      <p:grpSpPr>
        <a:xfrm>
          <a:off x="0" y="0"/>
          <a:ext cx="0" cy="0"/>
          <a:chOff x="0" y="0"/>
          <a:chExt cx="0" cy="0"/>
        </a:xfrm>
      </p:grpSpPr>
      <p:pic>
        <p:nvPicPr>
          <p:cNvPr id="2097172" name="图片 5"/>
          <p:cNvPicPr>
            <a:picLocks noChangeAspect="1"/>
          </p:cNvPicPr>
          <p:nvPr userDrawn="1"/>
        </p:nvPicPr>
        <p:blipFill rotWithShape="1">
          <a:blip r:embed="rId2" cstate="hqprint"/>
          <a:srcRect l="15573" r="198"/>
          <a:stretch>
            <a:fillRect/>
          </a:stretch>
        </p:blipFill>
        <p:spPr>
          <a:xfrm>
            <a:off x="0" y="0"/>
            <a:ext cx="6508631" cy="6858000"/>
          </a:xfrm>
          <a:prstGeom prst="rect">
            <a:avLst/>
          </a:prstGeom>
        </p:spPr>
      </p:pic>
      <p:sp>
        <p:nvSpPr>
          <p:cNvPr id="1048936" name="矩形 6"/>
          <p:cNvSpPr/>
          <p:nvPr userDrawn="1"/>
        </p:nvSpPr>
        <p:spPr>
          <a:xfrm>
            <a:off x="0" y="0"/>
            <a:ext cx="9143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173" name="图片 13"/>
          <p:cNvPicPr>
            <a:picLocks noChangeAspect="1"/>
          </p:cNvPicPr>
          <p:nvPr userDrawn="1"/>
        </p:nvPicPr>
        <p:blipFill>
          <a:blip r:embed="rId3" cstate="print"/>
          <a:stretch>
            <a:fillRect/>
          </a:stretch>
        </p:blipFill>
        <p:spPr>
          <a:xfrm>
            <a:off x="7052675" y="501046"/>
            <a:ext cx="1652294" cy="616640"/>
          </a:xfrm>
          <a:prstGeom prst="rect">
            <a:avLst/>
          </a:prstGeom>
        </p:spPr>
      </p:pic>
      <p:grpSp>
        <p:nvGrpSpPr>
          <p:cNvPr id="225" name="组合 14"/>
          <p:cNvGrpSpPr/>
          <p:nvPr userDrawn="1"/>
        </p:nvGrpSpPr>
        <p:grpSpPr>
          <a:xfrm>
            <a:off x="5537144"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226" name="组合 15"/>
            <p:cNvGrpSpPr/>
            <p:nvPr/>
          </p:nvGrpSpPr>
          <p:grpSpPr>
            <a:xfrm>
              <a:off x="4043374" y="5725999"/>
              <a:ext cx="2675443" cy="667232"/>
              <a:chOff x="10340336" y="2247899"/>
              <a:chExt cx="2724438" cy="679451"/>
            </a:xfrm>
            <a:grpFill/>
          </p:grpSpPr>
          <p:sp>
            <p:nvSpPr>
              <p:cNvPr id="104893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3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27" name="组合 31"/>
              <p:cNvGrpSpPr/>
              <p:nvPr/>
            </p:nvGrpSpPr>
            <p:grpSpPr>
              <a:xfrm>
                <a:off x="10340336" y="2247899"/>
                <a:ext cx="547688" cy="679451"/>
                <a:chOff x="5548313" y="2084388"/>
                <a:chExt cx="547688" cy="679451"/>
              </a:xfrm>
              <a:grpFill/>
            </p:grpSpPr>
            <p:sp>
              <p:nvSpPr>
                <p:cNvPr id="10489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28" name="组合 32"/>
              <p:cNvGrpSpPr/>
              <p:nvPr/>
            </p:nvGrpSpPr>
            <p:grpSpPr>
              <a:xfrm>
                <a:off x="11192276" y="2400300"/>
                <a:ext cx="322175" cy="373063"/>
                <a:chOff x="3792874" y="3138488"/>
                <a:chExt cx="322175" cy="373063"/>
              </a:xfrm>
              <a:grpFill/>
            </p:grpSpPr>
            <p:sp>
              <p:nvSpPr>
                <p:cNvPr id="104894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4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4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29" name="组合 16"/>
            <p:cNvGrpSpPr/>
            <p:nvPr/>
          </p:nvGrpSpPr>
          <p:grpSpPr>
            <a:xfrm>
              <a:off x="582366" y="5719539"/>
              <a:ext cx="2716733" cy="681262"/>
              <a:chOff x="6738929" y="2270918"/>
              <a:chExt cx="2766486" cy="693738"/>
            </a:xfrm>
            <a:grpFill/>
          </p:grpSpPr>
          <p:grpSp>
            <p:nvGrpSpPr>
              <p:cNvPr id="230" name="组合 17"/>
              <p:cNvGrpSpPr/>
              <p:nvPr/>
            </p:nvGrpSpPr>
            <p:grpSpPr>
              <a:xfrm>
                <a:off x="8180494" y="2355056"/>
                <a:ext cx="484188" cy="509588"/>
                <a:chOff x="6113463" y="3541713"/>
                <a:chExt cx="484188" cy="509588"/>
              </a:xfrm>
              <a:grpFill/>
            </p:grpSpPr>
            <p:sp>
              <p:nvSpPr>
                <p:cNvPr id="10489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31" name="组合 18"/>
              <p:cNvGrpSpPr/>
              <p:nvPr/>
            </p:nvGrpSpPr>
            <p:grpSpPr>
              <a:xfrm>
                <a:off x="6738929" y="2270918"/>
                <a:ext cx="549275" cy="693738"/>
                <a:chOff x="6108700" y="2066926"/>
                <a:chExt cx="549275" cy="693738"/>
              </a:xfrm>
              <a:grpFill/>
            </p:grpSpPr>
            <p:sp>
              <p:nvSpPr>
                <p:cNvPr id="104894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4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32" name="组合 19"/>
              <p:cNvGrpSpPr/>
              <p:nvPr/>
            </p:nvGrpSpPr>
            <p:grpSpPr>
              <a:xfrm>
                <a:off x="7532962" y="2451100"/>
                <a:ext cx="368300" cy="317500"/>
                <a:chOff x="6186488" y="2930526"/>
                <a:chExt cx="368300" cy="317500"/>
              </a:xfrm>
              <a:grpFill/>
            </p:grpSpPr>
            <p:sp>
              <p:nvSpPr>
                <p:cNvPr id="10489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5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5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75" name=""/>
        <p:cNvGrpSpPr/>
        <p:nvPr/>
      </p:nvGrpSpPr>
      <p:grpSpPr>
        <a:xfrm>
          <a:off x="0" y="0"/>
          <a:ext cx="0" cy="0"/>
          <a:chOff x="0" y="0"/>
          <a:chExt cx="0" cy="0"/>
        </a:xfrm>
      </p:grpSpPr>
      <p:sp>
        <p:nvSpPr>
          <p:cNvPr id="1048597" name="内容占位符 2"/>
          <p:cNvSpPr>
            <a:spLocks noGrp="1"/>
          </p:cNvSpPr>
          <p:nvPr>
            <p:ph idx="1"/>
          </p:nvPr>
        </p:nvSpPr>
        <p:spPr/>
        <p:txBody>
          <a:bodyPr/>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598" name="日期占位符 3"/>
          <p:cNvSpPr>
            <a:spLocks noGrp="1"/>
          </p:cNvSpPr>
          <p:nvPr>
            <p:ph type="dt" sz="half" idx="10"/>
          </p:nvPr>
        </p:nvSpPr>
        <p:spPr/>
        <p:txBody>
          <a:bodyPr/>
          <a:p>
            <a:fld id="{AB1662B0-EBF0-4A50-81C7-D550DA395D85}" type="datetimeFigureOut">
              <a:rPr lang="zh-CN" altLang="en-US" smtClean="0"/>
            </a:fld>
            <a:endParaRPr lang="zh-CN" altLang="en-US"/>
          </a:p>
        </p:txBody>
      </p:sp>
      <p:sp>
        <p:nvSpPr>
          <p:cNvPr id="1048599" name="页脚占位符 4"/>
          <p:cNvSpPr>
            <a:spLocks noGrp="1"/>
          </p:cNvSpPr>
          <p:nvPr>
            <p:ph type="ftr" sz="quarter" idx="11"/>
          </p:nvPr>
        </p:nvSpPr>
        <p:spPr/>
        <p:txBody>
          <a:bodyPr/>
          <a:p>
            <a:endParaRPr lang="zh-CN" altLang="en-US"/>
          </a:p>
        </p:txBody>
      </p:sp>
      <p:sp>
        <p:nvSpPr>
          <p:cNvPr id="1048600" name="灯片编号占位符 5"/>
          <p:cNvSpPr>
            <a:spLocks noGrp="1"/>
          </p:cNvSpPr>
          <p:nvPr>
            <p:ph type="sldNum" sz="quarter" idx="12"/>
          </p:nvPr>
        </p:nvSpPr>
        <p:spPr/>
        <p:txBody>
          <a:bodyPr/>
          <a:p>
            <a:fld id="{43542783-593D-49AD-B073-DF5DED022E0E}" type="slidenum">
              <a:rPr lang="zh-CN" altLang="en-US" smtClean="0"/>
            </a:fld>
            <a:endParaRPr lang="zh-CN" altLang="en-US"/>
          </a:p>
        </p:txBody>
      </p:sp>
      <p:sp>
        <p:nvSpPr>
          <p:cNvPr id="1048601" name="标题 6"/>
          <p:cNvSpPr>
            <a:spLocks noGrp="1"/>
          </p:cNvSpPr>
          <p:nvPr>
            <p:ph type="title"/>
          </p:nvPr>
        </p:nvSpPr>
        <p:spPr/>
        <p:txBody>
          <a:bodyPr rtlCol="0"/>
          <a:p>
            <a:r>
              <a:rPr kumimoji="0" lang="zh-CN" altLang="en-US"/>
              <a:t>单击此处编辑母版标题样式</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287" name=""/>
        <p:cNvGrpSpPr/>
        <p:nvPr/>
      </p:nvGrpSpPr>
      <p:grpSpPr>
        <a:xfrm>
          <a:off x="0" y="0"/>
          <a:ext cx="0" cy="0"/>
          <a:chOff x="0" y="0"/>
          <a:chExt cx="0" cy="0"/>
        </a:xfrm>
      </p:grpSpPr>
      <p:pic>
        <p:nvPicPr>
          <p:cNvPr id="2097195" name="图片 38"/>
          <p:cNvPicPr>
            <a:picLocks noChangeAspect="1"/>
          </p:cNvPicPr>
          <p:nvPr userDrawn="1"/>
        </p:nvPicPr>
        <p:blipFill rotWithShape="1">
          <a:blip r:embed="rId2" cstate="hqprint"/>
          <a:srcRect/>
          <a:stretch>
            <a:fillRect/>
          </a:stretch>
        </p:blipFill>
        <p:spPr>
          <a:xfrm>
            <a:off x="3576608" y="7452"/>
            <a:ext cx="5567392" cy="6850548"/>
          </a:xfrm>
          <a:prstGeom prst="rect">
            <a:avLst/>
          </a:prstGeom>
        </p:spPr>
      </p:pic>
      <p:sp>
        <p:nvSpPr>
          <p:cNvPr id="1049074" name="矩形 6"/>
          <p:cNvSpPr/>
          <p:nvPr userDrawn="1"/>
        </p:nvSpPr>
        <p:spPr>
          <a:xfrm>
            <a:off x="-1" y="0"/>
            <a:ext cx="9144001" cy="6858000"/>
          </a:xfrm>
          <a:prstGeom prst="rect">
            <a:avLst/>
          </a:prstGeom>
          <a:gradFill>
            <a:gsLst>
              <a:gs pos="0">
                <a:schemeClr val="accent1">
                  <a:lumMod val="100000"/>
                </a:schemeClr>
              </a:gs>
              <a:gs pos="50000">
                <a:schemeClr val="accent1">
                  <a:lumMod val="100000"/>
                </a:schemeClr>
              </a:gs>
              <a:gs pos="100000">
                <a:schemeClr val="accent1">
                  <a:lumMod val="10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grpSp>
        <p:nvGrpSpPr>
          <p:cNvPr id="288" name="组合 14"/>
          <p:cNvGrpSpPr/>
          <p:nvPr userDrawn="1"/>
        </p:nvGrpSpPr>
        <p:grpSpPr>
          <a:xfrm>
            <a:off x="529520"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289" name="组合 15"/>
            <p:cNvGrpSpPr/>
            <p:nvPr/>
          </p:nvGrpSpPr>
          <p:grpSpPr>
            <a:xfrm>
              <a:off x="4043374" y="5725999"/>
              <a:ext cx="2675443" cy="667232"/>
              <a:chOff x="10340336" y="2247899"/>
              <a:chExt cx="2724438" cy="679451"/>
            </a:xfrm>
            <a:grpFill/>
          </p:grpSpPr>
          <p:sp>
            <p:nvSpPr>
              <p:cNvPr id="1049075"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76"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90" name="组合 31"/>
              <p:cNvGrpSpPr/>
              <p:nvPr/>
            </p:nvGrpSpPr>
            <p:grpSpPr>
              <a:xfrm>
                <a:off x="10340336" y="2247899"/>
                <a:ext cx="547688" cy="679451"/>
                <a:chOff x="5548313" y="2084388"/>
                <a:chExt cx="547688" cy="679451"/>
              </a:xfrm>
              <a:grpFill/>
            </p:grpSpPr>
            <p:sp>
              <p:nvSpPr>
                <p:cNvPr id="10490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1" name="组合 32"/>
              <p:cNvGrpSpPr/>
              <p:nvPr/>
            </p:nvGrpSpPr>
            <p:grpSpPr>
              <a:xfrm>
                <a:off x="11192276" y="2400300"/>
                <a:ext cx="322175" cy="373063"/>
                <a:chOff x="3792874" y="3138488"/>
                <a:chExt cx="322175" cy="373063"/>
              </a:xfrm>
              <a:grpFill/>
            </p:grpSpPr>
            <p:sp>
              <p:nvSpPr>
                <p:cNvPr id="1049079"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80"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81"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92" name="组合 16"/>
            <p:cNvGrpSpPr/>
            <p:nvPr/>
          </p:nvGrpSpPr>
          <p:grpSpPr>
            <a:xfrm>
              <a:off x="582366" y="5719539"/>
              <a:ext cx="2716733" cy="681262"/>
              <a:chOff x="6738929" y="2270918"/>
              <a:chExt cx="2766486" cy="693738"/>
            </a:xfrm>
            <a:grpFill/>
          </p:grpSpPr>
          <p:grpSp>
            <p:nvGrpSpPr>
              <p:cNvPr id="293" name="组合 17"/>
              <p:cNvGrpSpPr/>
              <p:nvPr/>
            </p:nvGrpSpPr>
            <p:grpSpPr>
              <a:xfrm>
                <a:off x="8180494" y="2355056"/>
                <a:ext cx="484188" cy="509588"/>
                <a:chOff x="6113463" y="3541713"/>
                <a:chExt cx="484188" cy="509588"/>
              </a:xfrm>
              <a:grpFill/>
            </p:grpSpPr>
            <p:sp>
              <p:nvSpPr>
                <p:cNvPr id="104908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8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4" name="组合 18"/>
              <p:cNvGrpSpPr/>
              <p:nvPr/>
            </p:nvGrpSpPr>
            <p:grpSpPr>
              <a:xfrm>
                <a:off x="6738929" y="2270918"/>
                <a:ext cx="549275" cy="693738"/>
                <a:chOff x="6108700" y="2066926"/>
                <a:chExt cx="549275" cy="693738"/>
              </a:xfrm>
              <a:grpFill/>
            </p:grpSpPr>
            <p:sp>
              <p:nvSpPr>
                <p:cNvPr id="104908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8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5" name="组合 19"/>
              <p:cNvGrpSpPr/>
              <p:nvPr/>
            </p:nvGrpSpPr>
            <p:grpSpPr>
              <a:xfrm>
                <a:off x="7532962" y="2451100"/>
                <a:ext cx="368300" cy="317500"/>
                <a:chOff x="6186488" y="2930526"/>
                <a:chExt cx="368300" cy="317500"/>
              </a:xfrm>
              <a:grpFill/>
            </p:grpSpPr>
            <p:sp>
              <p:nvSpPr>
                <p:cNvPr id="104908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8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8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8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9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96" name="图片 39"/>
          <p:cNvPicPr>
            <a:picLocks noChangeAspect="1"/>
          </p:cNvPicPr>
          <p:nvPr userDrawn="1"/>
        </p:nvPicPr>
        <p:blipFill>
          <a:blip r:embed="rId3" cstate="print"/>
          <a:stretch>
            <a:fillRect/>
          </a:stretch>
        </p:blipFill>
        <p:spPr>
          <a:xfrm>
            <a:off x="405339" y="479393"/>
            <a:ext cx="1652294" cy="616640"/>
          </a:xfrm>
          <a:prstGeom prst="rect">
            <a:avLst/>
          </a:prstGeom>
        </p:spPr>
      </p:pic>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347" name=""/>
        <p:cNvGrpSpPr/>
        <p:nvPr/>
      </p:nvGrpSpPr>
      <p:grpSpPr>
        <a:xfrm>
          <a:off x="0" y="0"/>
          <a:ext cx="0" cy="0"/>
          <a:chOff x="0" y="0"/>
          <a:chExt cx="0" cy="0"/>
        </a:xfrm>
      </p:grpSpPr>
      <p:pic>
        <p:nvPicPr>
          <p:cNvPr id="2097213" name="图片 38"/>
          <p:cNvPicPr>
            <a:picLocks noChangeAspect="1"/>
          </p:cNvPicPr>
          <p:nvPr userDrawn="1"/>
        </p:nvPicPr>
        <p:blipFill rotWithShape="1">
          <a:blip r:embed="rId2" cstate="hqprint"/>
          <a:srcRect/>
          <a:stretch>
            <a:fillRect/>
          </a:stretch>
        </p:blipFill>
        <p:spPr>
          <a:xfrm>
            <a:off x="-7810" y="0"/>
            <a:ext cx="6252707" cy="6860043"/>
          </a:xfrm>
          <a:prstGeom prst="rect">
            <a:avLst/>
          </a:prstGeom>
        </p:spPr>
      </p:pic>
      <p:sp>
        <p:nvSpPr>
          <p:cNvPr id="1049213" name="矩形 6"/>
          <p:cNvSpPr/>
          <p:nvPr userDrawn="1"/>
        </p:nvSpPr>
        <p:spPr>
          <a:xfrm>
            <a:off x="-7810" y="0"/>
            <a:ext cx="9151810"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grpSp>
        <p:nvGrpSpPr>
          <p:cNvPr id="348" name="组合 14"/>
          <p:cNvGrpSpPr/>
          <p:nvPr userDrawn="1"/>
        </p:nvGrpSpPr>
        <p:grpSpPr>
          <a:xfrm>
            <a:off x="5537144"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349" name="组合 15"/>
            <p:cNvGrpSpPr/>
            <p:nvPr/>
          </p:nvGrpSpPr>
          <p:grpSpPr>
            <a:xfrm>
              <a:off x="4043374" y="5725999"/>
              <a:ext cx="2675443" cy="667232"/>
              <a:chOff x="10340336" y="2247899"/>
              <a:chExt cx="2724438" cy="679451"/>
            </a:xfrm>
            <a:grpFill/>
          </p:grpSpPr>
          <p:sp>
            <p:nvSpPr>
              <p:cNvPr id="104921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21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50" name="组合 31"/>
              <p:cNvGrpSpPr/>
              <p:nvPr/>
            </p:nvGrpSpPr>
            <p:grpSpPr>
              <a:xfrm>
                <a:off x="10340336" y="2247899"/>
                <a:ext cx="547688" cy="679451"/>
                <a:chOff x="5548313" y="2084388"/>
                <a:chExt cx="547688" cy="679451"/>
              </a:xfrm>
              <a:grpFill/>
            </p:grpSpPr>
            <p:sp>
              <p:nvSpPr>
                <p:cNvPr id="104921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1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51" name="组合 32"/>
              <p:cNvGrpSpPr/>
              <p:nvPr/>
            </p:nvGrpSpPr>
            <p:grpSpPr>
              <a:xfrm>
                <a:off x="11192276" y="2400300"/>
                <a:ext cx="322175" cy="373063"/>
                <a:chOff x="3792874" y="3138488"/>
                <a:chExt cx="322175" cy="373063"/>
              </a:xfrm>
              <a:grpFill/>
            </p:grpSpPr>
            <p:sp>
              <p:nvSpPr>
                <p:cNvPr id="104921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1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2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52" name="组合 16"/>
            <p:cNvGrpSpPr/>
            <p:nvPr/>
          </p:nvGrpSpPr>
          <p:grpSpPr>
            <a:xfrm>
              <a:off x="582366" y="5719539"/>
              <a:ext cx="2716733" cy="681262"/>
              <a:chOff x="6738929" y="2270918"/>
              <a:chExt cx="2766486" cy="693738"/>
            </a:xfrm>
            <a:grpFill/>
          </p:grpSpPr>
          <p:grpSp>
            <p:nvGrpSpPr>
              <p:cNvPr id="353" name="组合 17"/>
              <p:cNvGrpSpPr/>
              <p:nvPr/>
            </p:nvGrpSpPr>
            <p:grpSpPr>
              <a:xfrm>
                <a:off x="8180494" y="2355056"/>
                <a:ext cx="484188" cy="509588"/>
                <a:chOff x="6113463" y="3541713"/>
                <a:chExt cx="484188" cy="509588"/>
              </a:xfrm>
              <a:grpFill/>
            </p:grpSpPr>
            <p:sp>
              <p:nvSpPr>
                <p:cNvPr id="10492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54" name="组合 18"/>
              <p:cNvGrpSpPr/>
              <p:nvPr/>
            </p:nvGrpSpPr>
            <p:grpSpPr>
              <a:xfrm>
                <a:off x="6738929" y="2270918"/>
                <a:ext cx="549275" cy="693738"/>
                <a:chOff x="6108700" y="2066926"/>
                <a:chExt cx="549275" cy="693738"/>
              </a:xfrm>
              <a:grpFill/>
            </p:grpSpPr>
            <p:sp>
              <p:nvSpPr>
                <p:cNvPr id="104922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2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55" name="组合 19"/>
              <p:cNvGrpSpPr/>
              <p:nvPr/>
            </p:nvGrpSpPr>
            <p:grpSpPr>
              <a:xfrm>
                <a:off x="7532962" y="2451100"/>
                <a:ext cx="368300" cy="317500"/>
                <a:chOff x="6186488" y="2930526"/>
                <a:chExt cx="368300" cy="317500"/>
              </a:xfrm>
              <a:grpFill/>
            </p:grpSpPr>
            <p:sp>
              <p:nvSpPr>
                <p:cNvPr id="10492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2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2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214" name="图片 39"/>
          <p:cNvPicPr>
            <a:picLocks noChangeAspect="1"/>
          </p:cNvPicPr>
          <p:nvPr userDrawn="1"/>
        </p:nvPicPr>
        <p:blipFill>
          <a:blip r:embed="rId3" cstate="print"/>
          <a:stretch>
            <a:fillRect/>
          </a:stretch>
        </p:blipFill>
        <p:spPr>
          <a:xfrm>
            <a:off x="7052675" y="501046"/>
            <a:ext cx="1652294" cy="616640"/>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379" name=""/>
        <p:cNvGrpSpPr/>
        <p:nvPr/>
      </p:nvGrpSpPr>
      <p:grpSpPr>
        <a:xfrm>
          <a:off x="0" y="0"/>
          <a:ext cx="0" cy="0"/>
          <a:chOff x="0" y="0"/>
          <a:chExt cx="0" cy="0"/>
        </a:xfrm>
      </p:grpSpPr>
      <p:pic>
        <p:nvPicPr>
          <p:cNvPr id="2097223" name="图片 5"/>
          <p:cNvPicPr>
            <a:picLocks noChangeAspect="1"/>
          </p:cNvPicPr>
          <p:nvPr userDrawn="1"/>
        </p:nvPicPr>
        <p:blipFill>
          <a:blip r:embed="rId2" cstate="print"/>
          <a:stretch>
            <a:fillRect/>
          </a:stretch>
        </p:blipFill>
        <p:spPr>
          <a:xfrm>
            <a:off x="-4764" y="0"/>
            <a:ext cx="9148763" cy="5024521"/>
          </a:xfrm>
          <a:prstGeom prst="rect">
            <a:avLst/>
          </a:prstGeom>
        </p:spPr>
      </p:pic>
      <p:sp>
        <p:nvSpPr>
          <p:cNvPr id="1049282" name="矩形 6"/>
          <p:cNvSpPr/>
          <p:nvPr userDrawn="1"/>
        </p:nvSpPr>
        <p:spPr>
          <a:xfrm>
            <a:off x="-4763" y="0"/>
            <a:ext cx="9148762"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58" name="直接连接符 8"/>
          <p:cNvCxnSpPr/>
          <p:nvPr userDrawn="1"/>
        </p:nvCxnSpPr>
        <p:spPr>
          <a:xfrm>
            <a:off x="495300" y="4550546"/>
            <a:ext cx="8143875" cy="0"/>
          </a:xfrm>
          <a:prstGeom prst="line">
            <a:avLst/>
          </a:prstGeom>
          <a:ln w="9525" cmpd="sng">
            <a:gradFill>
              <a:gsLst>
                <a:gs pos="0">
                  <a:schemeClr val="accent1">
                    <a:lumMod val="5000"/>
                    <a:lumOff val="95000"/>
                    <a:alpha val="0"/>
                  </a:schemeClr>
                </a:gs>
                <a:gs pos="50000">
                  <a:srgbClr val="F3F8FF">
                    <a:alpha val="77000"/>
                  </a:srgb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2097224" name="图片 9"/>
          <p:cNvPicPr>
            <a:picLocks noChangeAspect="1"/>
          </p:cNvPicPr>
          <p:nvPr userDrawn="1"/>
        </p:nvPicPr>
        <p:blipFill>
          <a:blip r:embed="rId3"/>
          <a:stretch>
            <a:fillRect/>
          </a:stretch>
        </p:blipFill>
        <p:spPr>
          <a:xfrm>
            <a:off x="5417554" y="2402693"/>
            <a:ext cx="3588825" cy="4774940"/>
          </a:xfrm>
          <a:prstGeom prst="rect">
            <a:avLst/>
          </a:prstGeom>
        </p:spPr>
      </p:pic>
      <p:pic>
        <p:nvPicPr>
          <p:cNvPr id="2097225" name="图片 10"/>
          <p:cNvPicPr>
            <a:picLocks noChangeAspect="1"/>
          </p:cNvPicPr>
          <p:nvPr userDrawn="1"/>
        </p:nvPicPr>
        <p:blipFill rotWithShape="1">
          <a:blip r:embed="rId4" cstate="screen"/>
          <a:srcRect l="6610" b="12305"/>
          <a:stretch>
            <a:fillRect/>
          </a:stretch>
        </p:blipFill>
        <p:spPr>
          <a:xfrm>
            <a:off x="11155" y="5340546"/>
            <a:ext cx="4513574" cy="1518363"/>
          </a:xfrm>
          <a:prstGeom prst="rect">
            <a:avLst/>
          </a:prstGeom>
        </p:spPr>
      </p:pic>
      <p:pic>
        <p:nvPicPr>
          <p:cNvPr id="2097226" name="图片 11"/>
          <p:cNvPicPr>
            <a:picLocks noChangeAspect="1"/>
          </p:cNvPicPr>
          <p:nvPr userDrawn="1"/>
        </p:nvPicPr>
        <p:blipFill rotWithShape="1">
          <a:blip r:embed="rId4" cstate="screen"/>
          <a:srcRect l="6610" b="12305"/>
          <a:stretch>
            <a:fillRect/>
          </a:stretch>
        </p:blipFill>
        <p:spPr>
          <a:xfrm flipH="1">
            <a:off x="4616092" y="5340546"/>
            <a:ext cx="4513574" cy="1518363"/>
          </a:xfrm>
          <a:prstGeom prst="rect">
            <a:avLst/>
          </a:prstGeom>
        </p:spPr>
      </p:pic>
      <p:pic>
        <p:nvPicPr>
          <p:cNvPr id="2097227" name="图片 17"/>
          <p:cNvPicPr>
            <a:picLocks noChangeAspect="1"/>
          </p:cNvPicPr>
          <p:nvPr userDrawn="1"/>
        </p:nvPicPr>
        <p:blipFill>
          <a:blip r:embed="rId5" cstate="print"/>
          <a:stretch>
            <a:fillRect/>
          </a:stretch>
        </p:blipFill>
        <p:spPr>
          <a:xfrm>
            <a:off x="3763502" y="2568943"/>
            <a:ext cx="1607471" cy="599913"/>
          </a:xfrm>
          <a:prstGeom prst="rect">
            <a:avLst/>
          </a:prstGeom>
        </p:spPr>
      </p:pic>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233" name=""/>
        <p:cNvGrpSpPr/>
        <p:nvPr/>
      </p:nvGrpSpPr>
      <p:grpSpPr>
        <a:xfrm>
          <a:off x="0" y="0"/>
          <a:ext cx="0" cy="0"/>
          <a:chOff x="0" y="0"/>
          <a:chExt cx="0" cy="0"/>
        </a:xfrm>
      </p:grpSpPr>
      <p:pic>
        <p:nvPicPr>
          <p:cNvPr id="2097174" name="图片 5"/>
          <p:cNvPicPr>
            <a:picLocks noChangeAspect="1"/>
          </p:cNvPicPr>
          <p:nvPr userDrawn="1"/>
        </p:nvPicPr>
        <p:blipFill rotWithShape="1">
          <a:blip r:embed="rId2" cstate="hqprint"/>
          <a:srcRect/>
          <a:stretch>
            <a:fillRect/>
          </a:stretch>
        </p:blipFill>
        <p:spPr>
          <a:xfrm>
            <a:off x="-9526" y="0"/>
            <a:ext cx="9153527" cy="5902493"/>
          </a:xfrm>
          <a:prstGeom prst="rect">
            <a:avLst/>
          </a:prstGeom>
        </p:spPr>
      </p:pic>
      <p:sp>
        <p:nvSpPr>
          <p:cNvPr id="1048953" name="矩形 6"/>
          <p:cNvSpPr/>
          <p:nvPr userDrawn="1"/>
        </p:nvSpPr>
        <p:spPr>
          <a:xfrm>
            <a:off x="1" y="0"/>
            <a:ext cx="9143999"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36" name="直接连接符 8"/>
          <p:cNvCxnSpPr/>
          <p:nvPr userDrawn="1"/>
        </p:nvCxnSpPr>
        <p:spPr>
          <a:xfrm>
            <a:off x="495300" y="4626145"/>
            <a:ext cx="8143875" cy="0"/>
          </a:xfrm>
          <a:prstGeom prst="line">
            <a:avLst/>
          </a:prstGeom>
          <a:ln w="9525" cmpd="sng">
            <a:gradFill>
              <a:gsLst>
                <a:gs pos="0">
                  <a:schemeClr val="accent1">
                    <a:lumMod val="5000"/>
                    <a:lumOff val="95000"/>
                    <a:alpha val="0"/>
                  </a:schemeClr>
                </a:gs>
                <a:gs pos="50000">
                  <a:srgbClr val="F3F8FF">
                    <a:alpha val="77000"/>
                  </a:srgb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2097175" name="图片 13"/>
          <p:cNvPicPr>
            <a:picLocks noChangeAspect="1"/>
          </p:cNvPicPr>
          <p:nvPr userDrawn="1"/>
        </p:nvPicPr>
        <p:blipFill rotWithShape="1">
          <a:blip r:embed="rId3" cstate="screen"/>
          <a:srcRect l="6610" b="12305"/>
          <a:stretch>
            <a:fillRect/>
          </a:stretch>
        </p:blipFill>
        <p:spPr>
          <a:xfrm flipV="1">
            <a:off x="11155" y="-15231"/>
            <a:ext cx="4513574" cy="1518363"/>
          </a:xfrm>
          <a:prstGeom prst="rect">
            <a:avLst/>
          </a:prstGeom>
        </p:spPr>
      </p:pic>
      <p:pic>
        <p:nvPicPr>
          <p:cNvPr id="2097176" name="图片 14"/>
          <p:cNvPicPr>
            <a:picLocks noChangeAspect="1"/>
          </p:cNvPicPr>
          <p:nvPr userDrawn="1"/>
        </p:nvPicPr>
        <p:blipFill rotWithShape="1">
          <a:blip r:embed="rId3" cstate="screen"/>
          <a:srcRect l="6610" b="12305"/>
          <a:stretch>
            <a:fillRect/>
          </a:stretch>
        </p:blipFill>
        <p:spPr>
          <a:xfrm flipH="1" flipV="1">
            <a:off x="4616092" y="-15231"/>
            <a:ext cx="4513574" cy="1518363"/>
          </a:xfrm>
          <a:prstGeom prst="rect">
            <a:avLst/>
          </a:prstGeom>
        </p:spPr>
      </p:pic>
      <p:pic>
        <p:nvPicPr>
          <p:cNvPr id="2097177" name="图片 15"/>
          <p:cNvPicPr>
            <a:picLocks noChangeAspect="1"/>
          </p:cNvPicPr>
          <p:nvPr userDrawn="1"/>
        </p:nvPicPr>
        <p:blipFill>
          <a:blip r:embed="rId4" cstate="print"/>
          <a:stretch>
            <a:fillRect/>
          </a:stretch>
        </p:blipFill>
        <p:spPr>
          <a:xfrm>
            <a:off x="3763502" y="2577573"/>
            <a:ext cx="1607471" cy="599913"/>
          </a:xfrm>
          <a:prstGeom prst="rect">
            <a:avLst/>
          </a:prstGeom>
        </p:spPr>
      </p:pic>
      <p:grpSp>
        <p:nvGrpSpPr>
          <p:cNvPr id="234" name="组合 16"/>
          <p:cNvGrpSpPr/>
          <p:nvPr userDrawn="1"/>
        </p:nvGrpSpPr>
        <p:grpSpPr>
          <a:xfrm>
            <a:off x="2280665" y="5719548"/>
            <a:ext cx="4602338" cy="681262"/>
            <a:chOff x="582366" y="5719539"/>
            <a:chExt cx="6136451" cy="681262"/>
          </a:xfrm>
          <a:gradFill flip="none" rotWithShape="1">
            <a:gsLst>
              <a:gs pos="0">
                <a:schemeClr val="bg1">
                  <a:alpha val="3000"/>
                </a:schemeClr>
              </a:gs>
              <a:gs pos="100000">
                <a:schemeClr val="bg1">
                  <a:alpha val="9000"/>
                </a:schemeClr>
              </a:gs>
            </a:gsLst>
            <a:lin ang="16200000" scaled="1"/>
          </a:gradFill>
        </p:grpSpPr>
        <p:grpSp>
          <p:nvGrpSpPr>
            <p:cNvPr id="235" name="组合 17"/>
            <p:cNvGrpSpPr/>
            <p:nvPr/>
          </p:nvGrpSpPr>
          <p:grpSpPr>
            <a:xfrm>
              <a:off x="4043374" y="5725999"/>
              <a:ext cx="2675443" cy="667232"/>
              <a:chOff x="10340336" y="2247899"/>
              <a:chExt cx="2724438" cy="679451"/>
            </a:xfrm>
            <a:grpFill/>
          </p:grpSpPr>
          <p:sp>
            <p:nvSpPr>
              <p:cNvPr id="104895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5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36" name="组合 33"/>
              <p:cNvGrpSpPr/>
              <p:nvPr/>
            </p:nvGrpSpPr>
            <p:grpSpPr>
              <a:xfrm>
                <a:off x="10340336" y="2247899"/>
                <a:ext cx="547688" cy="679451"/>
                <a:chOff x="5548313" y="2084388"/>
                <a:chExt cx="547688" cy="679451"/>
              </a:xfrm>
              <a:grpFill/>
            </p:grpSpPr>
            <p:sp>
              <p:nvSpPr>
                <p:cNvPr id="10489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37" name="组合 34"/>
              <p:cNvGrpSpPr/>
              <p:nvPr/>
            </p:nvGrpSpPr>
            <p:grpSpPr>
              <a:xfrm>
                <a:off x="11192276" y="2400300"/>
                <a:ext cx="322175" cy="373063"/>
                <a:chOff x="3792874" y="3138488"/>
                <a:chExt cx="322175" cy="373063"/>
              </a:xfrm>
              <a:grpFill/>
            </p:grpSpPr>
            <p:sp>
              <p:nvSpPr>
                <p:cNvPr id="104895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5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6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38" name="组合 18"/>
            <p:cNvGrpSpPr/>
            <p:nvPr/>
          </p:nvGrpSpPr>
          <p:grpSpPr>
            <a:xfrm>
              <a:off x="582366" y="5719539"/>
              <a:ext cx="2716733" cy="681262"/>
              <a:chOff x="6738929" y="2270918"/>
              <a:chExt cx="2766486" cy="693738"/>
            </a:xfrm>
            <a:grpFill/>
          </p:grpSpPr>
          <p:grpSp>
            <p:nvGrpSpPr>
              <p:cNvPr id="239" name="组合 19"/>
              <p:cNvGrpSpPr/>
              <p:nvPr/>
            </p:nvGrpSpPr>
            <p:grpSpPr>
              <a:xfrm>
                <a:off x="8180494" y="2355056"/>
                <a:ext cx="484188" cy="509588"/>
                <a:chOff x="6113463" y="3541713"/>
                <a:chExt cx="484188" cy="509588"/>
              </a:xfrm>
              <a:grpFill/>
            </p:grpSpPr>
            <p:sp>
              <p:nvSpPr>
                <p:cNvPr id="104896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6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40" name="组合 20"/>
              <p:cNvGrpSpPr/>
              <p:nvPr/>
            </p:nvGrpSpPr>
            <p:grpSpPr>
              <a:xfrm>
                <a:off x="6738929" y="2270918"/>
                <a:ext cx="549275" cy="693738"/>
                <a:chOff x="6108700" y="2066926"/>
                <a:chExt cx="549275" cy="693738"/>
              </a:xfrm>
              <a:grpFill/>
            </p:grpSpPr>
            <p:sp>
              <p:nvSpPr>
                <p:cNvPr id="104896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6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41" name="组合 21"/>
              <p:cNvGrpSpPr/>
              <p:nvPr/>
            </p:nvGrpSpPr>
            <p:grpSpPr>
              <a:xfrm>
                <a:off x="7532962" y="2451100"/>
                <a:ext cx="368300" cy="317500"/>
                <a:chOff x="6186488" y="2930526"/>
                <a:chExt cx="368300" cy="317500"/>
              </a:xfrm>
              <a:grpFill/>
            </p:grpSpPr>
            <p:sp>
              <p:nvSpPr>
                <p:cNvPr id="104896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6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6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6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6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封面样式6">
    <p:spTree>
      <p:nvGrpSpPr>
        <p:cNvPr id="297" name=""/>
        <p:cNvGrpSpPr/>
        <p:nvPr/>
      </p:nvGrpSpPr>
      <p:grpSpPr>
        <a:xfrm>
          <a:off x="0" y="0"/>
          <a:ext cx="0" cy="0"/>
          <a:chOff x="0" y="0"/>
          <a:chExt cx="0" cy="0"/>
        </a:xfrm>
      </p:grpSpPr>
      <p:pic>
        <p:nvPicPr>
          <p:cNvPr id="2097199" name="图片 1"/>
          <p:cNvPicPr>
            <a:picLocks noChangeAspect="1"/>
          </p:cNvPicPr>
          <p:nvPr userDrawn="1"/>
        </p:nvPicPr>
        <p:blipFill>
          <a:blip r:embed="rId2"/>
          <a:stretch>
            <a:fillRect/>
          </a:stretch>
        </p:blipFill>
        <p:spPr>
          <a:xfrm>
            <a:off x="-397" y="-2924"/>
            <a:ext cx="9144793" cy="3633531"/>
          </a:xfrm>
          <a:prstGeom prst="rect">
            <a:avLst/>
          </a:prstGeom>
        </p:spPr>
      </p:pic>
      <p:sp>
        <p:nvSpPr>
          <p:cNvPr id="1049094"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p>
            <a:pPr algn="l">
              <a:lnSpc>
                <a:spcPct val="130000"/>
              </a:lnSpc>
            </a:pPr>
            <a:endParaRPr kumimoji="1" lang="zh-CN" altLang="en-US" sz="1500" dirty="0">
              <a:solidFill>
                <a:schemeClr val="tx1">
                  <a:lumMod val="75000"/>
                  <a:lumOff val="25000"/>
                </a:schemeClr>
              </a:solidFill>
            </a:endParaRPr>
          </a:p>
        </p:txBody>
      </p:sp>
      <p:sp>
        <p:nvSpPr>
          <p:cNvPr id="1049095" name="矩形 40"/>
          <p:cNvSpPr/>
          <p:nvPr userDrawn="1"/>
        </p:nvSpPr>
        <p:spPr>
          <a:xfrm>
            <a:off x="0" y="0"/>
            <a:ext cx="9144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25000" lnSpcReduction="20000"/>
          </a:bodyPr>
          <a:p>
            <a:pPr algn="l">
              <a:lnSpc>
                <a:spcPct val="130000"/>
              </a:lnSpc>
            </a:pPr>
            <a:endParaRPr kumimoji="1" lang="zh-CN" altLang="en-US" sz="1500" dirty="0">
              <a:solidFill>
                <a:schemeClr val="tx1">
                  <a:lumMod val="75000"/>
                  <a:lumOff val="25000"/>
                </a:schemeClr>
              </a:solidFill>
            </a:endParaRPr>
          </a:p>
        </p:txBody>
      </p:sp>
      <p:pic>
        <p:nvPicPr>
          <p:cNvPr id="2097200" name="图片 41"/>
          <p:cNvPicPr>
            <a:picLocks noChangeAspect="1"/>
          </p:cNvPicPr>
          <p:nvPr userDrawn="1"/>
        </p:nvPicPr>
        <p:blipFill>
          <a:blip r:embed="rId3" cstate="print"/>
          <a:stretch>
            <a:fillRect/>
          </a:stretch>
        </p:blipFill>
        <p:spPr>
          <a:xfrm>
            <a:off x="4126643" y="3048198"/>
            <a:ext cx="895100" cy="1192626"/>
          </a:xfrm>
          <a:prstGeom prst="rect">
            <a:avLst/>
          </a:prstGeom>
        </p:spPr>
      </p:pic>
      <p:sp>
        <p:nvSpPr>
          <p:cNvPr id="1049096" name="文本框 42"/>
          <p:cNvSpPr txBox="1"/>
          <p:nvPr userDrawn="1"/>
        </p:nvSpPr>
        <p:spPr>
          <a:xfrm>
            <a:off x="113133" y="6174148"/>
            <a:ext cx="1617390" cy="451610"/>
          </a:xfrm>
          <a:prstGeom prst="rect">
            <a:avLst/>
          </a:prstGeom>
          <a:noFill/>
          <a:ln>
            <a:noFill/>
          </a:ln>
        </p:spPr>
        <p:txBody>
          <a:bodyPr wrap="square" lIns="135000" tIns="135000" rIns="135000" bIns="135000" rtlCol="0">
            <a:spAutoFit/>
          </a:bodyPr>
          <a:p>
            <a:pPr marL="0" marR="0" lvl="0" indent="0" algn="l" defTabSz="914400" rtl="0" eaLnBrk="0" fontAlgn="base" latinLnBrk="0" hangingPunct="0">
              <a:lnSpc>
                <a:spcPct val="130000"/>
              </a:lnSpc>
              <a:spcBef>
                <a:spcPct val="0"/>
              </a:spcBef>
              <a:spcAft>
                <a:spcPct val="0"/>
              </a:spcAft>
              <a:buClrTx/>
              <a:buSzTx/>
              <a:buFontTx/>
              <a:buNone/>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298" name="组合 43"/>
          <p:cNvGrpSpPr/>
          <p:nvPr userDrawn="1"/>
        </p:nvGrpSpPr>
        <p:grpSpPr>
          <a:xfrm>
            <a:off x="7562609" y="6400645"/>
            <a:ext cx="1324400" cy="192031"/>
            <a:chOff x="598941" y="6399999"/>
            <a:chExt cx="2542613" cy="276499"/>
          </a:xfrm>
          <a:solidFill>
            <a:schemeClr val="bg1">
              <a:lumMod val="65000"/>
            </a:schemeClr>
          </a:solidFill>
        </p:grpSpPr>
        <p:grpSp>
          <p:nvGrpSpPr>
            <p:cNvPr id="299" name="组合 44"/>
            <p:cNvGrpSpPr/>
            <p:nvPr/>
          </p:nvGrpSpPr>
          <p:grpSpPr>
            <a:xfrm>
              <a:off x="2055693" y="6402621"/>
              <a:ext cx="1085861" cy="270805"/>
              <a:chOff x="10340336" y="2247899"/>
              <a:chExt cx="2724438" cy="679451"/>
            </a:xfrm>
            <a:grpFill/>
          </p:grpSpPr>
          <p:sp>
            <p:nvSpPr>
              <p:cNvPr id="104909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9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00" name="组合 60"/>
              <p:cNvGrpSpPr/>
              <p:nvPr/>
            </p:nvGrpSpPr>
            <p:grpSpPr>
              <a:xfrm>
                <a:off x="10340336" y="2247899"/>
                <a:ext cx="547688" cy="679451"/>
                <a:chOff x="5548313" y="2084388"/>
                <a:chExt cx="547688" cy="679451"/>
              </a:xfrm>
              <a:grpFill/>
            </p:grpSpPr>
            <p:sp>
              <p:nvSpPr>
                <p:cNvPr id="104909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0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01" name="组合 61"/>
              <p:cNvGrpSpPr/>
              <p:nvPr/>
            </p:nvGrpSpPr>
            <p:grpSpPr>
              <a:xfrm>
                <a:off x="11192276" y="2400300"/>
                <a:ext cx="322175" cy="373063"/>
                <a:chOff x="3792874" y="3138488"/>
                <a:chExt cx="322175" cy="373063"/>
              </a:xfrm>
              <a:grpFill/>
            </p:grpSpPr>
            <p:sp>
              <p:nvSpPr>
                <p:cNvPr id="104910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0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0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02" name="组合 45"/>
            <p:cNvGrpSpPr/>
            <p:nvPr/>
          </p:nvGrpSpPr>
          <p:grpSpPr>
            <a:xfrm>
              <a:off x="598941" y="6399999"/>
              <a:ext cx="1102619" cy="276499"/>
              <a:chOff x="6738929" y="2270918"/>
              <a:chExt cx="2766486" cy="693738"/>
            </a:xfrm>
            <a:grpFill/>
          </p:grpSpPr>
          <p:grpSp>
            <p:nvGrpSpPr>
              <p:cNvPr id="303" name="组合 46"/>
              <p:cNvGrpSpPr/>
              <p:nvPr/>
            </p:nvGrpSpPr>
            <p:grpSpPr>
              <a:xfrm>
                <a:off x="8180494" y="2355056"/>
                <a:ext cx="484188" cy="509588"/>
                <a:chOff x="6113463" y="3541713"/>
                <a:chExt cx="484188" cy="509588"/>
              </a:xfrm>
              <a:grpFill/>
            </p:grpSpPr>
            <p:sp>
              <p:nvSpPr>
                <p:cNvPr id="104910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0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04" name="组合 47"/>
              <p:cNvGrpSpPr/>
              <p:nvPr/>
            </p:nvGrpSpPr>
            <p:grpSpPr>
              <a:xfrm>
                <a:off x="6738929" y="2270918"/>
                <a:ext cx="549275" cy="693738"/>
                <a:chOff x="6108700" y="2066926"/>
                <a:chExt cx="549275" cy="693738"/>
              </a:xfrm>
              <a:grpFill/>
            </p:grpSpPr>
            <p:sp>
              <p:nvSpPr>
                <p:cNvPr id="104910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0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05" name="组合 48"/>
              <p:cNvGrpSpPr/>
              <p:nvPr/>
            </p:nvGrpSpPr>
            <p:grpSpPr>
              <a:xfrm>
                <a:off x="7532962" y="2451100"/>
                <a:ext cx="368300" cy="317500"/>
                <a:chOff x="6186488" y="2930526"/>
                <a:chExt cx="368300" cy="317500"/>
              </a:xfrm>
              <a:grpFill/>
            </p:grpSpPr>
            <p:sp>
              <p:nvSpPr>
                <p:cNvPr id="104910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0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1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1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296" name=""/>
        <p:cNvGrpSpPr/>
        <p:nvPr/>
      </p:nvGrpSpPr>
      <p:grpSpPr>
        <a:xfrm>
          <a:off x="0" y="0"/>
          <a:ext cx="0" cy="0"/>
          <a:chOff x="0" y="0"/>
          <a:chExt cx="0" cy="0"/>
        </a:xfrm>
      </p:grpSpPr>
      <p:pic>
        <p:nvPicPr>
          <p:cNvPr id="2097197" name="图片 4"/>
          <p:cNvPicPr>
            <a:picLocks noChangeAspect="1"/>
          </p:cNvPicPr>
          <p:nvPr userDrawn="1"/>
        </p:nvPicPr>
        <p:blipFill>
          <a:blip r:embed="rId2"/>
          <a:stretch>
            <a:fillRect/>
          </a:stretch>
        </p:blipFill>
        <p:spPr>
          <a:xfrm>
            <a:off x="0" y="0"/>
            <a:ext cx="9144793" cy="4066384"/>
          </a:xfrm>
          <a:prstGeom prst="rect">
            <a:avLst/>
          </a:prstGeom>
        </p:spPr>
      </p:pic>
      <p:sp>
        <p:nvSpPr>
          <p:cNvPr id="1049091"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092"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093"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198" name="图片 21"/>
          <p:cNvPicPr>
            <a:picLocks noChangeAspect="1"/>
          </p:cNvPicPr>
          <p:nvPr userDrawn="1"/>
        </p:nvPicPr>
        <p:blipFill>
          <a:blip r:embed="rId3" cstate="print"/>
          <a:stretch>
            <a:fillRect/>
          </a:stretch>
        </p:blipFill>
        <p:spPr>
          <a:xfrm>
            <a:off x="3167243" y="1401505"/>
            <a:ext cx="2809500" cy="1048514"/>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356" name=""/>
        <p:cNvGrpSpPr/>
        <p:nvPr/>
      </p:nvGrpSpPr>
      <p:grpSpPr>
        <a:xfrm>
          <a:off x="0" y="0"/>
          <a:ext cx="0" cy="0"/>
          <a:chOff x="0" y="0"/>
          <a:chExt cx="0" cy="0"/>
        </a:xfrm>
      </p:grpSpPr>
      <p:pic>
        <p:nvPicPr>
          <p:cNvPr id="2097215" name="图片 4"/>
          <p:cNvPicPr>
            <a:picLocks noChangeAspect="1"/>
          </p:cNvPicPr>
          <p:nvPr userDrawn="1"/>
        </p:nvPicPr>
        <p:blipFill>
          <a:blip r:embed="rId2"/>
          <a:stretch>
            <a:fillRect/>
          </a:stretch>
        </p:blipFill>
        <p:spPr>
          <a:xfrm>
            <a:off x="0" y="0"/>
            <a:ext cx="9144793" cy="4066384"/>
          </a:xfrm>
          <a:prstGeom prst="rect">
            <a:avLst/>
          </a:prstGeom>
        </p:spPr>
      </p:pic>
      <p:sp>
        <p:nvSpPr>
          <p:cNvPr id="1049230"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231"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232"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16" name="图片 1"/>
          <p:cNvPicPr>
            <a:picLocks noChangeAspect="1"/>
          </p:cNvPicPr>
          <p:nvPr userDrawn="1"/>
        </p:nvPicPr>
        <p:blipFill>
          <a:blip r:embed="rId3" cstate="print"/>
          <a:stretch>
            <a:fillRect/>
          </a:stretch>
        </p:blipFill>
        <p:spPr>
          <a:xfrm>
            <a:off x="3340298" y="4619682"/>
            <a:ext cx="2463377" cy="722193"/>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封面样式8">
    <p:spTree>
      <p:nvGrpSpPr>
        <p:cNvPr id="378" name=""/>
        <p:cNvGrpSpPr/>
        <p:nvPr/>
      </p:nvGrpSpPr>
      <p:grpSpPr>
        <a:xfrm>
          <a:off x="0" y="0"/>
          <a:ext cx="0" cy="0"/>
          <a:chOff x="0" y="0"/>
          <a:chExt cx="0" cy="0"/>
        </a:xfrm>
      </p:grpSpPr>
      <p:pic>
        <p:nvPicPr>
          <p:cNvPr id="2097221" name="图片 3"/>
          <p:cNvPicPr>
            <a:picLocks noChangeAspect="1"/>
          </p:cNvPicPr>
          <p:nvPr userDrawn="1"/>
        </p:nvPicPr>
        <p:blipFill rotWithShape="1">
          <a:blip r:embed="rId2" cstate="print"/>
          <a:srcRect b="7394"/>
          <a:stretch>
            <a:fillRect/>
          </a:stretch>
        </p:blipFill>
        <p:spPr>
          <a:xfrm>
            <a:off x="-2374" y="0"/>
            <a:ext cx="9143985" cy="6858000"/>
          </a:xfrm>
          <a:prstGeom prst="rect">
            <a:avLst/>
          </a:prstGeom>
        </p:spPr>
      </p:pic>
      <p:sp>
        <p:nvSpPr>
          <p:cNvPr id="1049280" name="矩形 4"/>
          <p:cNvSpPr/>
          <p:nvPr userDrawn="1"/>
        </p:nvSpPr>
        <p:spPr>
          <a:xfrm>
            <a:off x="8" y="1"/>
            <a:ext cx="9143985"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spcAft>
                <a:spcPts val="100"/>
              </a:spcAft>
              <a:buFontTx/>
              <a:buNone/>
            </a:pPr>
            <a:endParaRPr lang="zh-CN" altLang="en-US" sz="1350"/>
          </a:p>
        </p:txBody>
      </p:sp>
      <p:sp>
        <p:nvSpPr>
          <p:cNvPr id="1049281" name="文本占位符 10"/>
          <p:cNvSpPr>
            <a:spLocks noGrp="1"/>
          </p:cNvSpPr>
          <p:nvPr>
            <p:ph type="body" sz="quarter" idx="11" hasCustomPrompt="1"/>
          </p:nvPr>
        </p:nvSpPr>
        <p:spPr>
          <a:xfrm>
            <a:off x="1179075" y="3028371"/>
            <a:ext cx="6781088" cy="911074"/>
          </a:xfrm>
        </p:spPr>
        <p:txBody>
          <a:bodyPr/>
          <a:lstStyle>
            <a:lvl1pPr marL="0" indent="0" algn="ctr">
              <a:buFontTx/>
              <a:buNone/>
              <a:defRPr sz="3600" b="1">
                <a:solidFill>
                  <a:schemeClr val="bg1"/>
                </a:solidFill>
                <a:latin typeface="+mn-ea"/>
                <a:ea typeface="+mn-ea"/>
              </a:defRPr>
            </a:lvl1pPr>
          </a:lstStyle>
          <a:p>
            <a:r>
              <a:rPr lang="zh-CN" altLang="en-US" dirty="0"/>
              <a:t>北京理工大学毕业答辩</a:t>
            </a:r>
            <a:r>
              <a:rPr lang="en-US" altLang="zh-CN" dirty="0"/>
              <a:t>PPT</a:t>
            </a:r>
            <a:r>
              <a:rPr lang="zh-CN" altLang="en-US" dirty="0" smtClean="0"/>
              <a:t>模板</a:t>
            </a:r>
            <a:endParaRPr lang="zh-CN" altLang="en-US" dirty="0"/>
          </a:p>
        </p:txBody>
      </p:sp>
      <p:pic>
        <p:nvPicPr>
          <p:cNvPr id="2097222" name="图片 10"/>
          <p:cNvPicPr>
            <a:picLocks noChangeAspect="1"/>
          </p:cNvPicPr>
          <p:nvPr userDrawn="1"/>
        </p:nvPicPr>
        <p:blipFill>
          <a:blip r:embed="rId3" cstate="print"/>
          <a:stretch>
            <a:fillRect/>
          </a:stretch>
        </p:blipFill>
        <p:spPr>
          <a:xfrm>
            <a:off x="2825563" y="1018488"/>
            <a:ext cx="3488112" cy="130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242" name=""/>
        <p:cNvGrpSpPr/>
        <p:nvPr/>
      </p:nvGrpSpPr>
      <p:grpSpPr>
        <a:xfrm>
          <a:off x="0" y="0"/>
          <a:ext cx="0" cy="0"/>
          <a:chOff x="0" y="0"/>
          <a:chExt cx="0" cy="0"/>
        </a:xfrm>
      </p:grpSpPr>
      <p:pic>
        <p:nvPicPr>
          <p:cNvPr id="2097178" name="图片 1"/>
          <p:cNvPicPr>
            <a:picLocks noChangeAspect="1"/>
          </p:cNvPicPr>
          <p:nvPr userDrawn="1"/>
        </p:nvPicPr>
        <p:blipFill>
          <a:blip r:embed="rId2" cstate="print"/>
          <a:stretch>
            <a:fillRect/>
          </a:stretch>
        </p:blipFill>
        <p:spPr>
          <a:xfrm>
            <a:off x="0" y="81566"/>
            <a:ext cx="9144000" cy="3244934"/>
          </a:xfrm>
          <a:prstGeom prst="rect">
            <a:avLst/>
          </a:prstGeom>
        </p:spPr>
      </p:pic>
      <p:sp>
        <p:nvSpPr>
          <p:cNvPr id="1048970" name="矩形 2"/>
          <p:cNvSpPr/>
          <p:nvPr userDrawn="1"/>
        </p:nvSpPr>
        <p:spPr>
          <a:xfrm>
            <a:off x="0" y="3317875"/>
            <a:ext cx="9144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179" name="图片 66"/>
          <p:cNvPicPr>
            <a:picLocks noChangeAspect="1"/>
          </p:cNvPicPr>
          <p:nvPr userDrawn="1"/>
        </p:nvPicPr>
        <p:blipFill>
          <a:blip r:embed="rId3" cstate="print"/>
          <a:stretch>
            <a:fillRect/>
          </a:stretch>
        </p:blipFill>
        <p:spPr bwMode="auto">
          <a:xfrm>
            <a:off x="7342974" y="109143"/>
            <a:ext cx="1714910" cy="2975369"/>
          </a:xfrm>
          <a:prstGeom prst="rect">
            <a:avLst/>
          </a:prstGeom>
          <a:noFill/>
          <a:ln>
            <a:noFill/>
          </a:ln>
        </p:spPr>
      </p:pic>
      <p:pic>
        <p:nvPicPr>
          <p:cNvPr id="2097180" name="图片 7"/>
          <p:cNvPicPr>
            <a:picLocks noChangeAspect="1"/>
          </p:cNvPicPr>
          <p:nvPr userDrawn="1"/>
        </p:nvPicPr>
        <p:blipFill>
          <a:blip r:embed="rId4" cstate="print"/>
          <a:stretch>
            <a:fillRect/>
          </a:stretch>
        </p:blipFill>
        <p:spPr>
          <a:xfrm>
            <a:off x="168214" y="-494144"/>
            <a:ext cx="2374420" cy="4124368"/>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268" name=""/>
        <p:cNvGrpSpPr/>
        <p:nvPr/>
      </p:nvGrpSpPr>
      <p:grpSpPr>
        <a:xfrm>
          <a:off x="0" y="0"/>
          <a:ext cx="0" cy="0"/>
          <a:chOff x="0" y="0"/>
          <a:chExt cx="0" cy="0"/>
        </a:xfrm>
      </p:grpSpPr>
      <p:grpSp>
        <p:nvGrpSpPr>
          <p:cNvPr id="269" name="组合 1"/>
          <p:cNvGrpSpPr/>
          <p:nvPr userDrawn="1"/>
        </p:nvGrpSpPr>
        <p:grpSpPr>
          <a:xfrm>
            <a:off x="0" y="0"/>
            <a:ext cx="9144000" cy="5089582"/>
            <a:chOff x="0" y="0"/>
            <a:chExt cx="12192000" cy="5089582"/>
          </a:xfrm>
          <a:solidFill>
            <a:schemeClr val="accent1"/>
          </a:solidFill>
        </p:grpSpPr>
        <p:sp>
          <p:nvSpPr>
            <p:cNvPr id="104903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03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270" name="组合 4"/>
          <p:cNvGrpSpPr/>
          <p:nvPr userDrawn="1"/>
        </p:nvGrpSpPr>
        <p:grpSpPr>
          <a:xfrm>
            <a:off x="1399821" y="1872369"/>
            <a:ext cx="6361439" cy="863927"/>
            <a:chOff x="1797415" y="1328902"/>
            <a:chExt cx="8481919" cy="863927"/>
          </a:xfrm>
        </p:grpSpPr>
        <p:grpSp>
          <p:nvGrpSpPr>
            <p:cNvPr id="271" name="组合 5"/>
            <p:cNvGrpSpPr/>
            <p:nvPr/>
          </p:nvGrpSpPr>
          <p:grpSpPr>
            <a:xfrm>
              <a:off x="6886532" y="1337094"/>
              <a:ext cx="3392802" cy="846135"/>
              <a:chOff x="10340336" y="2247899"/>
              <a:chExt cx="2724438" cy="679451"/>
            </a:xfrm>
          </p:grpSpPr>
          <p:sp>
            <p:nvSpPr>
              <p:cNvPr id="1049035"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sp>
            <p:nvSpPr>
              <p:cNvPr id="1049036"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grpSp>
            <p:nvGrpSpPr>
              <p:cNvPr id="272" name="组合 21"/>
              <p:cNvGrpSpPr/>
              <p:nvPr/>
            </p:nvGrpSpPr>
            <p:grpSpPr>
              <a:xfrm>
                <a:off x="10340336" y="2247899"/>
                <a:ext cx="547688" cy="679451"/>
                <a:chOff x="5548313" y="2084388"/>
                <a:chExt cx="547688" cy="679451"/>
              </a:xfrm>
              <a:solidFill>
                <a:schemeClr val="bg1"/>
              </a:solidFill>
            </p:grpSpPr>
            <p:sp>
              <p:nvSpPr>
                <p:cNvPr id="10490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73" name="组合 22"/>
              <p:cNvGrpSpPr/>
              <p:nvPr/>
            </p:nvGrpSpPr>
            <p:grpSpPr>
              <a:xfrm>
                <a:off x="11192276" y="2400300"/>
                <a:ext cx="322175" cy="373063"/>
                <a:chOff x="3792874" y="3138488"/>
                <a:chExt cx="322175" cy="373063"/>
              </a:xfrm>
              <a:solidFill>
                <a:schemeClr val="bg1"/>
              </a:solidFill>
            </p:grpSpPr>
            <p:sp>
              <p:nvSpPr>
                <p:cNvPr id="1049039"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40"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41"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74" name="组合 6"/>
            <p:cNvGrpSpPr/>
            <p:nvPr/>
          </p:nvGrpSpPr>
          <p:grpSpPr>
            <a:xfrm>
              <a:off x="1797415" y="1328902"/>
              <a:ext cx="3445163" cy="863927"/>
              <a:chOff x="6738929" y="2270918"/>
              <a:chExt cx="2766486" cy="693738"/>
            </a:xfrm>
          </p:grpSpPr>
          <p:grpSp>
            <p:nvGrpSpPr>
              <p:cNvPr id="275" name="组合 7"/>
              <p:cNvGrpSpPr/>
              <p:nvPr/>
            </p:nvGrpSpPr>
            <p:grpSpPr>
              <a:xfrm>
                <a:off x="8180494" y="2355056"/>
                <a:ext cx="484188" cy="509588"/>
                <a:chOff x="6113463" y="3541713"/>
                <a:chExt cx="484188" cy="509588"/>
              </a:xfrm>
              <a:solidFill>
                <a:schemeClr val="bg1"/>
              </a:solidFill>
            </p:grpSpPr>
            <p:sp>
              <p:nvSpPr>
                <p:cNvPr id="104904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4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76" name="组合 8"/>
              <p:cNvGrpSpPr/>
              <p:nvPr/>
            </p:nvGrpSpPr>
            <p:grpSpPr>
              <a:xfrm>
                <a:off x="6738929" y="2270918"/>
                <a:ext cx="549275" cy="693738"/>
                <a:chOff x="6108700" y="2066926"/>
                <a:chExt cx="549275" cy="693738"/>
              </a:xfrm>
              <a:solidFill>
                <a:schemeClr val="bg1"/>
              </a:solidFill>
            </p:grpSpPr>
            <p:sp>
              <p:nvSpPr>
                <p:cNvPr id="104904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4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77" name="组合 9"/>
              <p:cNvGrpSpPr/>
              <p:nvPr/>
            </p:nvGrpSpPr>
            <p:grpSpPr>
              <a:xfrm>
                <a:off x="7532962" y="2451100"/>
                <a:ext cx="368300" cy="317500"/>
                <a:chOff x="6186488" y="2930526"/>
                <a:chExt cx="368300" cy="317500"/>
              </a:xfrm>
              <a:solidFill>
                <a:schemeClr val="bg1"/>
              </a:solidFill>
            </p:grpSpPr>
            <p:sp>
              <p:nvSpPr>
                <p:cNvPr id="104904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4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4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4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sp>
            <p:nvSpPr>
              <p:cNvPr id="104905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59" name=""/>
        <p:cNvGrpSpPr/>
        <p:nvPr/>
      </p:nvGrpSpPr>
      <p:grpSpPr>
        <a:xfrm>
          <a:off x="0" y="0"/>
          <a:ext cx="0" cy="0"/>
          <a:chOff x="0" y="0"/>
          <a:chExt cx="0" cy="0"/>
        </a:xfrm>
      </p:grpSpPr>
      <p:sp>
        <p:nvSpPr>
          <p:cNvPr id="1048848"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zh-CN" altLang="en-US"/>
              <a:t>单击此处编辑母版标题样式</a:t>
            </a:r>
            <a:endParaRPr kumimoji="0" lang="en-US"/>
          </a:p>
        </p:txBody>
      </p:sp>
      <p:sp>
        <p:nvSpPr>
          <p:cNvPr id="1048849"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endParaRPr kumimoji="0" lang="zh-CN" altLang="en-US"/>
          </a:p>
        </p:txBody>
      </p:sp>
      <p:sp>
        <p:nvSpPr>
          <p:cNvPr id="1048850" name="日期占位符 3"/>
          <p:cNvSpPr>
            <a:spLocks noGrp="1"/>
          </p:cNvSpPr>
          <p:nvPr>
            <p:ph type="dt" sz="half" idx="10"/>
          </p:nvPr>
        </p:nvSpPr>
        <p:spPr/>
        <p:txBody>
          <a:bodyPr/>
          <a:p>
            <a:fld id="{AB1662B0-EBF0-4A50-81C7-D550DA395D85}" type="datetimeFigureOut">
              <a:rPr lang="zh-CN" altLang="en-US" smtClean="0"/>
            </a:fld>
            <a:endParaRPr lang="zh-CN" altLang="en-US"/>
          </a:p>
        </p:txBody>
      </p:sp>
      <p:sp>
        <p:nvSpPr>
          <p:cNvPr id="1048851" name="页脚占位符 4"/>
          <p:cNvSpPr>
            <a:spLocks noGrp="1"/>
          </p:cNvSpPr>
          <p:nvPr>
            <p:ph type="ftr" sz="quarter" idx="11"/>
          </p:nvPr>
        </p:nvSpPr>
        <p:spPr/>
        <p:txBody>
          <a:bodyPr/>
          <a:p>
            <a:endParaRPr lang="zh-CN" altLang="en-US"/>
          </a:p>
        </p:txBody>
      </p:sp>
      <p:sp>
        <p:nvSpPr>
          <p:cNvPr id="1048852" name="灯片编号占位符 5"/>
          <p:cNvSpPr>
            <a:spLocks noGrp="1"/>
          </p:cNvSpPr>
          <p:nvPr>
            <p:ph type="sldNum" sz="quarter" idx="12"/>
          </p:nvPr>
        </p:nvSpPr>
        <p:spPr/>
        <p:txBody>
          <a:bodyPr/>
          <a:p>
            <a:fld id="{43542783-593D-49AD-B073-DF5DED022E0E}" type="slidenum">
              <a:rPr lang="zh-CN" altLang="en-US" smtClean="0"/>
            </a:fld>
            <a:endParaRPr lang="zh-CN" altLang="en-US"/>
          </a:p>
        </p:txBody>
      </p:sp>
      <p:sp>
        <p:nvSpPr>
          <p:cNvPr id="1048853"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p>
            <a:pPr algn="l" eaLnBrk="1" latinLnBrk="0" hangingPunct="1"/>
            <a:endParaRPr kumimoji="0" lang="en-US"/>
          </a:p>
        </p:txBody>
      </p:sp>
      <p:sp>
        <p:nvSpPr>
          <p:cNvPr id="1048854"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357" name=""/>
        <p:cNvGrpSpPr/>
        <p:nvPr/>
      </p:nvGrpSpPr>
      <p:grpSpPr>
        <a:xfrm>
          <a:off x="0" y="0"/>
          <a:ext cx="0" cy="0"/>
          <a:chOff x="0" y="0"/>
          <a:chExt cx="0" cy="0"/>
        </a:xfrm>
      </p:grpSpPr>
      <p:pic>
        <p:nvPicPr>
          <p:cNvPr id="2097217" name="图片 4"/>
          <p:cNvPicPr>
            <a:picLocks noChangeAspect="1"/>
          </p:cNvPicPr>
          <p:nvPr userDrawn="1"/>
        </p:nvPicPr>
        <p:blipFill>
          <a:blip r:embed="rId2"/>
          <a:stretch>
            <a:fillRect/>
          </a:stretch>
        </p:blipFill>
        <p:spPr>
          <a:xfrm>
            <a:off x="0" y="567"/>
            <a:ext cx="3767017" cy="6857433"/>
          </a:xfrm>
          <a:prstGeom prst="rect">
            <a:avLst/>
          </a:prstGeom>
        </p:spPr>
      </p:pic>
      <p:sp>
        <p:nvSpPr>
          <p:cNvPr id="1049233" name="矩形 白1"/>
          <p:cNvSpPr/>
          <p:nvPr userDrawn="1"/>
        </p:nvSpPr>
        <p:spPr>
          <a:xfrm rot="5400000">
            <a:off x="-688243" y="918223"/>
            <a:ext cx="5143502" cy="5022690"/>
          </a:xfrm>
          <a:prstGeom prst="rect">
            <a:avLst/>
          </a:prstGeom>
          <a:gradFill flip="none" rotWithShape="1">
            <a:gsLst>
              <a:gs pos="0">
                <a:schemeClr val="bg1"/>
              </a:gs>
              <a:gs pos="50000">
                <a:schemeClr val="bg1">
                  <a:alpha val="50000"/>
                </a:scheme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350" dirty="0">
              <a:cs typeface="+mn-ea"/>
              <a:sym typeface="+mn-lt"/>
            </a:endParaRPr>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390" name=""/>
        <p:cNvGrpSpPr/>
        <p:nvPr/>
      </p:nvGrpSpPr>
      <p:grpSpPr>
        <a:xfrm>
          <a:off x="0" y="0"/>
          <a:ext cx="0" cy="0"/>
          <a:chOff x="0" y="0"/>
          <a:chExt cx="0" cy="0"/>
        </a:xfrm>
      </p:grpSpPr>
      <p:sp>
        <p:nvSpPr>
          <p:cNvPr id="1049302" name="矩形 4"/>
          <p:cNvSpPr/>
          <p:nvPr userDrawn="1"/>
        </p:nvSpPr>
        <p:spPr>
          <a:xfrm>
            <a:off x="0" y="2289050"/>
            <a:ext cx="9144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31" name="图片 1"/>
          <p:cNvPicPr>
            <a:picLocks noChangeAspect="1"/>
          </p:cNvPicPr>
          <p:nvPr userDrawn="1"/>
        </p:nvPicPr>
        <p:blipFill rotWithShape="1">
          <a:blip r:embed="rId2" cstate="print"/>
          <a:srcRect t="15558" b="38705"/>
          <a:stretch>
            <a:fillRect/>
          </a:stretch>
        </p:blipFill>
        <p:spPr>
          <a:xfrm>
            <a:off x="1" y="0"/>
            <a:ext cx="9144000" cy="2290219"/>
          </a:xfrm>
          <a:prstGeom prst="rect">
            <a:avLst/>
          </a:prstGeom>
        </p:spPr>
      </p:pic>
      <p:sp>
        <p:nvSpPr>
          <p:cNvPr id="1049303" name="矩形 9"/>
          <p:cNvSpPr/>
          <p:nvPr userDrawn="1"/>
        </p:nvSpPr>
        <p:spPr>
          <a:xfrm>
            <a:off x="-1" y="-7884"/>
            <a:ext cx="9144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32" name="图片 10"/>
          <p:cNvPicPr>
            <a:picLocks noChangeAspect="1"/>
          </p:cNvPicPr>
          <p:nvPr userDrawn="1"/>
        </p:nvPicPr>
        <p:blipFill>
          <a:blip r:embed="rId3" cstate="print"/>
          <a:stretch>
            <a:fillRect/>
          </a:stretch>
        </p:blipFill>
        <p:spPr>
          <a:xfrm>
            <a:off x="3763502" y="973061"/>
            <a:ext cx="1607471" cy="599913"/>
          </a:xfrm>
          <a:prstGeom prst="rect">
            <a:avLst/>
          </a:prstGeom>
        </p:spPr>
      </p:pic>
      <p:cxnSp>
        <p:nvCxnSpPr>
          <p:cNvPr id="3145760" name="直接连接符 3"/>
          <p:cNvCxnSpPr/>
          <p:nvPr userDrawn="1"/>
        </p:nvCxnSpPr>
        <p:spPr>
          <a:xfrm>
            <a:off x="-61111" y="2289050"/>
            <a:ext cx="92549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257" name=""/>
        <p:cNvGrpSpPr/>
        <p:nvPr/>
      </p:nvGrpSpPr>
      <p:grpSpPr>
        <a:xfrm>
          <a:off x="0" y="0"/>
          <a:ext cx="0" cy="0"/>
          <a:chOff x="0" y="0"/>
          <a:chExt cx="0" cy="0"/>
        </a:xfrm>
      </p:grpSpPr>
      <p:sp>
        <p:nvSpPr>
          <p:cNvPr id="1049010"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011"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42" name="直接连接符 3"/>
          <p:cNvCxnSpPr/>
          <p:nvPr userDrawn="1"/>
        </p:nvCxnSpPr>
        <p:spPr>
          <a:xfrm>
            <a:off x="4292505" y="1294827"/>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43" name="直接连接符 4"/>
          <p:cNvCxnSpPr/>
          <p:nvPr userDrawn="1"/>
        </p:nvCxnSpPr>
        <p:spPr>
          <a:xfrm>
            <a:off x="4292505" y="5613415"/>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190" name="图片 12"/>
          <p:cNvPicPr>
            <a:picLocks noChangeAspect="1"/>
          </p:cNvPicPr>
          <p:nvPr userDrawn="1"/>
        </p:nvPicPr>
        <p:blipFill rotWithShape="1">
          <a:blip r:embed="rId4" cstate="print"/>
          <a:srcRect l="49471"/>
          <a:stretch>
            <a:fillRect/>
          </a:stretch>
        </p:blipFill>
        <p:spPr>
          <a:xfrm>
            <a:off x="-25879" y="163259"/>
            <a:ext cx="2473738" cy="6531481"/>
          </a:xfrm>
          <a:prstGeom prst="rect">
            <a:avLst/>
          </a:prstGeom>
        </p:spPr>
      </p:pic>
      <p:pic>
        <p:nvPicPr>
          <p:cNvPr id="2097191" name="图片 13"/>
          <p:cNvPicPr>
            <a:picLocks noChangeAspect="1"/>
          </p:cNvPicPr>
          <p:nvPr userDrawn="1"/>
        </p:nvPicPr>
        <p:blipFill rotWithShape="1">
          <a:blip r:embed="rId4" cstate="print"/>
          <a:srcRect r="49912"/>
          <a:stretch>
            <a:fillRect/>
          </a:stretch>
        </p:blipFill>
        <p:spPr>
          <a:xfrm>
            <a:off x="6696143" y="163258"/>
            <a:ext cx="2452172" cy="653148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318" name=""/>
        <p:cNvGrpSpPr/>
        <p:nvPr/>
      </p:nvGrpSpPr>
      <p:grpSpPr>
        <a:xfrm>
          <a:off x="0" y="0"/>
          <a:ext cx="0" cy="0"/>
          <a:chOff x="0" y="0"/>
          <a:chExt cx="0" cy="0"/>
        </a:xfrm>
      </p:grpSpPr>
      <p:sp>
        <p:nvSpPr>
          <p:cNvPr id="1049147" name="文本框 7"/>
          <p:cNvSpPr txBox="1"/>
          <p:nvPr userDrawn="1"/>
        </p:nvSpPr>
        <p:spPr>
          <a:xfrm rot="16200000">
            <a:off x="-1154148" y="2664224"/>
            <a:ext cx="3800297" cy="993140"/>
          </a:xfrm>
          <a:prstGeom prst="rect">
            <a:avLst/>
          </a:prstGeom>
          <a:noFill/>
        </p:spPr>
        <p:txBody>
          <a:bodyPr wrap="none" rtlCol="0">
            <a:spAutoFit/>
          </a:bodyPr>
          <a:p>
            <a:r>
              <a:rPr lang="en-US" altLang="zh-CN" sz="6000" b="1" spc="50" dirty="0">
                <a:solidFill>
                  <a:schemeClr val="bg1">
                    <a:lumMod val="85000"/>
                  </a:schemeClr>
                </a:solidFill>
                <a:latin typeface="+mj-lt"/>
              </a:rPr>
              <a:t>Contents</a:t>
            </a:r>
            <a:r>
              <a:rPr lang="en-US" altLang="zh-CN" sz="3300" b="1" spc="50" dirty="0">
                <a:solidFill>
                  <a:schemeClr val="accent4"/>
                </a:solidFill>
                <a:latin typeface="+mj-lt"/>
              </a:rPr>
              <a:t>■</a:t>
            </a:r>
            <a:endParaRPr lang="zh-CN" altLang="en-US" sz="3300" b="1" spc="50" dirty="0">
              <a:solidFill>
                <a:schemeClr val="accent4"/>
              </a:solidFill>
              <a:latin typeface="+mj-lt"/>
            </a:endParaRPr>
          </a:p>
        </p:txBody>
      </p:sp>
      <p:sp>
        <p:nvSpPr>
          <p:cNvPr id="1049148" name="文本框 8"/>
          <p:cNvSpPr txBox="1"/>
          <p:nvPr userDrawn="1"/>
        </p:nvSpPr>
        <p:spPr>
          <a:xfrm>
            <a:off x="793240" y="3752395"/>
            <a:ext cx="598170" cy="1767840"/>
          </a:xfrm>
          <a:prstGeom prst="rect">
            <a:avLst/>
          </a:prstGeom>
          <a:noFill/>
        </p:spPr>
        <p:txBody>
          <a:bodyPr vert="eaVert" wrap="none" rtlCol="0">
            <a:spAutoFit/>
          </a:bodyPr>
          <a:p>
            <a:r>
              <a:rPr lang="zh-CN" altLang="en-US" sz="2700" b="1" spc="600" dirty="0">
                <a:solidFill>
                  <a:schemeClr val="accent1"/>
                </a:solidFill>
              </a:rPr>
              <a:t>结构大纲</a:t>
            </a:r>
            <a:endParaRPr lang="zh-CN" altLang="en-US" sz="2700" b="1" spc="600" dirty="0">
              <a:solidFill>
                <a:schemeClr val="accent1"/>
              </a:solidFill>
            </a:endParaRPr>
          </a:p>
        </p:txBody>
      </p:sp>
      <p:sp>
        <p:nvSpPr>
          <p:cNvPr id="1049149" name="文本框 11"/>
          <p:cNvSpPr txBox="1"/>
          <p:nvPr userDrawn="1"/>
        </p:nvSpPr>
        <p:spPr>
          <a:xfrm>
            <a:off x="7106499" y="6600901"/>
            <a:ext cx="1714024" cy="193041"/>
          </a:xfrm>
          <a:prstGeom prst="rect">
            <a:avLst/>
          </a:prstGeom>
          <a:noFill/>
        </p:spPr>
        <p:txBody>
          <a:bodyPr wrap="none" rtlCol="0">
            <a:spAutoFit/>
          </a:bodyPr>
          <a:p>
            <a:pPr algn="r"/>
            <a:r>
              <a:rPr lang="en-US" altLang="zh-CN" sz="750" spc="0" dirty="0" smtClean="0">
                <a:solidFill>
                  <a:schemeClr val="bg1"/>
                </a:solidFill>
                <a:latin typeface="Arial" panose="020B0604020202020204" pitchFamily="34" charset="0"/>
                <a:ea typeface="微软雅黑" panose="020B0503020204020204" charset="-122"/>
                <a:cs typeface="Arial" panose="020B0604020202020204" pitchFamily="34" charset="0"/>
              </a:rPr>
              <a:t>BEIJING</a:t>
            </a:r>
            <a:r>
              <a:rPr lang="en-US" altLang="zh-CN" sz="750" spc="0" baseline="0" dirty="0" smtClean="0">
                <a:solidFill>
                  <a:schemeClr val="bg1"/>
                </a:solidFill>
                <a:latin typeface="Arial" panose="020B0604020202020204" pitchFamily="34" charset="0"/>
                <a:ea typeface="微软雅黑" panose="020B0503020204020204" charset="-122"/>
                <a:cs typeface="Arial" panose="020B0604020202020204" pitchFamily="34" charset="0"/>
              </a:rPr>
              <a:t> INSTITUTE OF TECHNOLOGY</a:t>
            </a:r>
            <a:endParaRPr lang="zh-CN" altLang="en-US" sz="750" spc="0"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2097206" name="图片 56"/>
          <p:cNvPicPr>
            <a:picLocks noChangeAspect="1"/>
          </p:cNvPicPr>
          <p:nvPr userDrawn="1"/>
        </p:nvPicPr>
        <p:blipFill>
          <a:blip r:embed="rId2" cstate="print"/>
          <a:stretch>
            <a:fillRect/>
          </a:stretch>
        </p:blipFill>
        <p:spPr>
          <a:xfrm>
            <a:off x="7530861" y="78493"/>
            <a:ext cx="1519050" cy="566914"/>
          </a:xfrm>
          <a:prstGeom prst="rect">
            <a:avLst/>
          </a:prstGeom>
        </p:spPr>
      </p:pic>
      <p:sp>
        <p:nvSpPr>
          <p:cNvPr id="1049150"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pic>
        <p:nvPicPr>
          <p:cNvPr id="2097207" name="图片 82"/>
          <p:cNvPicPr>
            <a:picLocks noChangeAspect="1"/>
          </p:cNvPicPr>
          <p:nvPr userDrawn="1"/>
        </p:nvPicPr>
        <p:blipFill>
          <a:blip r:embed="rId2" cstate="print"/>
          <a:stretch>
            <a:fillRect/>
          </a:stretch>
        </p:blipFill>
        <p:spPr>
          <a:xfrm>
            <a:off x="7345124" y="249943"/>
            <a:ext cx="1519050" cy="566914"/>
          </a:xfrm>
          <a:prstGeom prst="rect">
            <a:avLst/>
          </a:prstGeom>
        </p:spPr>
      </p:pic>
      <p:sp>
        <p:nvSpPr>
          <p:cNvPr id="1049151" name="矩形 83"/>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319" name="组合 84"/>
          <p:cNvGrpSpPr/>
          <p:nvPr userDrawn="1"/>
        </p:nvGrpSpPr>
        <p:grpSpPr>
          <a:xfrm>
            <a:off x="449206" y="6399999"/>
            <a:ext cx="1906960" cy="276499"/>
            <a:chOff x="598941" y="6399999"/>
            <a:chExt cx="2542613" cy="276499"/>
          </a:xfrm>
          <a:solidFill>
            <a:schemeClr val="bg1"/>
          </a:solidFill>
        </p:grpSpPr>
        <p:grpSp>
          <p:nvGrpSpPr>
            <p:cNvPr id="320" name="组合 85"/>
            <p:cNvGrpSpPr/>
            <p:nvPr/>
          </p:nvGrpSpPr>
          <p:grpSpPr>
            <a:xfrm>
              <a:off x="2055693" y="6402621"/>
              <a:ext cx="1085861" cy="270805"/>
              <a:chOff x="10340336" y="2247899"/>
              <a:chExt cx="2724438" cy="679451"/>
            </a:xfrm>
            <a:grpFill/>
          </p:grpSpPr>
          <p:sp>
            <p:nvSpPr>
              <p:cNvPr id="104915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5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21" name="组合 101"/>
              <p:cNvGrpSpPr/>
              <p:nvPr/>
            </p:nvGrpSpPr>
            <p:grpSpPr>
              <a:xfrm>
                <a:off x="10340336" y="2247899"/>
                <a:ext cx="547688" cy="679451"/>
                <a:chOff x="5548313" y="2084388"/>
                <a:chExt cx="547688" cy="679451"/>
              </a:xfrm>
              <a:grpFill/>
            </p:grpSpPr>
            <p:sp>
              <p:nvSpPr>
                <p:cNvPr id="10491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2" name="组合 102"/>
              <p:cNvGrpSpPr/>
              <p:nvPr/>
            </p:nvGrpSpPr>
            <p:grpSpPr>
              <a:xfrm>
                <a:off x="11192276" y="2400300"/>
                <a:ext cx="322175" cy="373063"/>
                <a:chOff x="3792874" y="3138488"/>
                <a:chExt cx="322175" cy="373063"/>
              </a:xfrm>
              <a:grpFill/>
            </p:grpSpPr>
            <p:sp>
              <p:nvSpPr>
                <p:cNvPr id="104915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5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5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23" name="组合 86"/>
            <p:cNvGrpSpPr/>
            <p:nvPr/>
          </p:nvGrpSpPr>
          <p:grpSpPr>
            <a:xfrm>
              <a:off x="598941" y="6399999"/>
              <a:ext cx="1102619" cy="276499"/>
              <a:chOff x="6738929" y="2270918"/>
              <a:chExt cx="2766486" cy="693738"/>
            </a:xfrm>
            <a:grpFill/>
          </p:grpSpPr>
          <p:grpSp>
            <p:nvGrpSpPr>
              <p:cNvPr id="324" name="组合 87"/>
              <p:cNvGrpSpPr/>
              <p:nvPr/>
            </p:nvGrpSpPr>
            <p:grpSpPr>
              <a:xfrm>
                <a:off x="8180494" y="2355056"/>
                <a:ext cx="484188" cy="509588"/>
                <a:chOff x="6113463" y="3541713"/>
                <a:chExt cx="484188" cy="509588"/>
              </a:xfrm>
              <a:grpFill/>
            </p:grpSpPr>
            <p:sp>
              <p:nvSpPr>
                <p:cNvPr id="10491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5" name="组合 88"/>
              <p:cNvGrpSpPr/>
              <p:nvPr/>
            </p:nvGrpSpPr>
            <p:grpSpPr>
              <a:xfrm>
                <a:off x="6738929" y="2270918"/>
                <a:ext cx="549275" cy="693738"/>
                <a:chOff x="6108700" y="2066926"/>
                <a:chExt cx="549275" cy="693738"/>
              </a:xfrm>
              <a:grpFill/>
            </p:grpSpPr>
            <p:sp>
              <p:nvSpPr>
                <p:cNvPr id="104916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6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6" name="组合 89"/>
              <p:cNvGrpSpPr/>
              <p:nvPr/>
            </p:nvGrpSpPr>
            <p:grpSpPr>
              <a:xfrm>
                <a:off x="7532962" y="2451100"/>
                <a:ext cx="368300" cy="317500"/>
                <a:chOff x="6186488" y="2930526"/>
                <a:chExt cx="368300" cy="317500"/>
              </a:xfrm>
              <a:grpFill/>
            </p:grpSpPr>
            <p:sp>
              <p:nvSpPr>
                <p:cNvPr id="10491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166"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67"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338" name=""/>
        <p:cNvGrpSpPr/>
        <p:nvPr/>
      </p:nvGrpSpPr>
      <p:grpSpPr>
        <a:xfrm>
          <a:off x="0" y="0"/>
          <a:ext cx="0" cy="0"/>
          <a:chOff x="0" y="0"/>
          <a:chExt cx="0" cy="0"/>
        </a:xfrm>
      </p:grpSpPr>
      <p:pic>
        <p:nvPicPr>
          <p:cNvPr id="2097211" name="图片 3"/>
          <p:cNvPicPr>
            <a:picLocks noChangeAspect="1"/>
          </p:cNvPicPr>
          <p:nvPr userDrawn="1"/>
        </p:nvPicPr>
        <p:blipFill>
          <a:blip r:embed="rId2" cstate="print"/>
          <a:stretch>
            <a:fillRect/>
          </a:stretch>
        </p:blipFill>
        <p:spPr>
          <a:xfrm>
            <a:off x="4944394" y="0"/>
            <a:ext cx="5272947" cy="6765696"/>
          </a:xfrm>
          <a:prstGeom prst="rect">
            <a:avLst/>
          </a:prstGeom>
        </p:spPr>
      </p:pic>
      <p:sp>
        <p:nvSpPr>
          <p:cNvPr id="1049195"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pic>
        <p:nvPicPr>
          <p:cNvPr id="2097212" name="图片 63"/>
          <p:cNvPicPr>
            <a:picLocks noChangeAspect="1"/>
          </p:cNvPicPr>
          <p:nvPr userDrawn="1"/>
        </p:nvPicPr>
        <p:blipFill>
          <a:blip r:embed="rId3" cstate="print"/>
          <a:stretch>
            <a:fillRect/>
          </a:stretch>
        </p:blipFill>
        <p:spPr>
          <a:xfrm>
            <a:off x="7345124" y="249943"/>
            <a:ext cx="1519050" cy="566914"/>
          </a:xfrm>
          <a:prstGeom prst="rect">
            <a:avLst/>
          </a:prstGeom>
        </p:spPr>
      </p:pic>
      <p:sp>
        <p:nvSpPr>
          <p:cNvPr id="1049196" name="矩形 64"/>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339" name="组合 65"/>
          <p:cNvGrpSpPr/>
          <p:nvPr userDrawn="1"/>
        </p:nvGrpSpPr>
        <p:grpSpPr>
          <a:xfrm>
            <a:off x="449206" y="6399999"/>
            <a:ext cx="1906960" cy="276499"/>
            <a:chOff x="598941" y="6399999"/>
            <a:chExt cx="2542613" cy="276499"/>
          </a:xfrm>
          <a:solidFill>
            <a:schemeClr val="bg1"/>
          </a:solidFill>
        </p:grpSpPr>
        <p:grpSp>
          <p:nvGrpSpPr>
            <p:cNvPr id="340" name="组合 66"/>
            <p:cNvGrpSpPr/>
            <p:nvPr/>
          </p:nvGrpSpPr>
          <p:grpSpPr>
            <a:xfrm>
              <a:off x="2055693" y="6402621"/>
              <a:ext cx="1085861" cy="270805"/>
              <a:chOff x="10340336" y="2247899"/>
              <a:chExt cx="2724438" cy="679451"/>
            </a:xfrm>
            <a:grpFill/>
          </p:grpSpPr>
          <p:sp>
            <p:nvSpPr>
              <p:cNvPr id="104919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9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41" name="组合 82"/>
              <p:cNvGrpSpPr/>
              <p:nvPr/>
            </p:nvGrpSpPr>
            <p:grpSpPr>
              <a:xfrm>
                <a:off x="10340336" y="2247899"/>
                <a:ext cx="547688" cy="679451"/>
                <a:chOff x="5548313" y="2084388"/>
                <a:chExt cx="547688" cy="679451"/>
              </a:xfrm>
              <a:grpFill/>
            </p:grpSpPr>
            <p:sp>
              <p:nvSpPr>
                <p:cNvPr id="104919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0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2" name="组合 83"/>
              <p:cNvGrpSpPr/>
              <p:nvPr/>
            </p:nvGrpSpPr>
            <p:grpSpPr>
              <a:xfrm>
                <a:off x="11192276" y="2400300"/>
                <a:ext cx="322175" cy="373063"/>
                <a:chOff x="3792874" y="3138488"/>
                <a:chExt cx="322175" cy="373063"/>
              </a:xfrm>
              <a:grpFill/>
            </p:grpSpPr>
            <p:sp>
              <p:nvSpPr>
                <p:cNvPr id="104920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0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0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43" name="组合 67"/>
            <p:cNvGrpSpPr/>
            <p:nvPr/>
          </p:nvGrpSpPr>
          <p:grpSpPr>
            <a:xfrm>
              <a:off x="598941" y="6399999"/>
              <a:ext cx="1102619" cy="276499"/>
              <a:chOff x="6738929" y="2270918"/>
              <a:chExt cx="2766486" cy="693738"/>
            </a:xfrm>
            <a:grpFill/>
          </p:grpSpPr>
          <p:grpSp>
            <p:nvGrpSpPr>
              <p:cNvPr id="344" name="组合 68"/>
              <p:cNvGrpSpPr/>
              <p:nvPr/>
            </p:nvGrpSpPr>
            <p:grpSpPr>
              <a:xfrm>
                <a:off x="8180494" y="2355056"/>
                <a:ext cx="484188" cy="509588"/>
                <a:chOff x="6113463" y="3541713"/>
                <a:chExt cx="484188" cy="509588"/>
              </a:xfrm>
              <a:grpFill/>
            </p:grpSpPr>
            <p:sp>
              <p:nvSpPr>
                <p:cNvPr id="104920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0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5" name="组合 69"/>
              <p:cNvGrpSpPr/>
              <p:nvPr/>
            </p:nvGrpSpPr>
            <p:grpSpPr>
              <a:xfrm>
                <a:off x="6738929" y="2270918"/>
                <a:ext cx="549275" cy="693738"/>
                <a:chOff x="6108700" y="2066926"/>
                <a:chExt cx="549275" cy="693738"/>
              </a:xfrm>
              <a:grpFill/>
            </p:grpSpPr>
            <p:sp>
              <p:nvSpPr>
                <p:cNvPr id="104920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0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6" name="组合 70"/>
              <p:cNvGrpSpPr/>
              <p:nvPr/>
            </p:nvGrpSpPr>
            <p:grpSpPr>
              <a:xfrm>
                <a:off x="7532962" y="2451100"/>
                <a:ext cx="368300" cy="317500"/>
                <a:chOff x="6186488" y="2930526"/>
                <a:chExt cx="368300" cy="317500"/>
              </a:xfrm>
              <a:grpFill/>
            </p:grpSpPr>
            <p:sp>
              <p:nvSpPr>
                <p:cNvPr id="104920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0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1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目录样式4">
    <p:spTree>
      <p:nvGrpSpPr>
        <p:cNvPr id="392" name=""/>
        <p:cNvGrpSpPr/>
        <p:nvPr/>
      </p:nvGrpSpPr>
      <p:grpSpPr>
        <a:xfrm>
          <a:off x="0" y="0"/>
          <a:ext cx="0" cy="0"/>
          <a:chOff x="0" y="0"/>
          <a:chExt cx="0" cy="0"/>
        </a:xfrm>
      </p:grpSpPr>
      <p:sp>
        <p:nvSpPr>
          <p:cNvPr id="1049305" name="椭圆 88"/>
          <p:cNvSpPr/>
          <p:nvPr userDrawn="1"/>
        </p:nvSpPr>
        <p:spPr>
          <a:xfrm>
            <a:off x="-2873335" y="-1541834"/>
            <a:ext cx="6523129"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sp>
        <p:nvSpPr>
          <p:cNvPr id="1049306" name="椭圆 87"/>
          <p:cNvSpPr/>
          <p:nvPr userDrawn="1"/>
        </p:nvSpPr>
        <p:spPr>
          <a:xfrm>
            <a:off x="-3016004" y="-1541834"/>
            <a:ext cx="6523129"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pic>
        <p:nvPicPr>
          <p:cNvPr id="2097234" name="图片 86"/>
          <p:cNvPicPr>
            <a:picLocks noChangeAspect="1"/>
          </p:cNvPicPr>
          <p:nvPr userDrawn="1"/>
        </p:nvPicPr>
        <p:blipFill rotWithShape="1">
          <a:blip r:embed="rId2" cstate="hqprint"/>
          <a:srcRect l="18116" t="7030" r="31559" b="11337"/>
          <a:stretch>
            <a:fillRect/>
          </a:stretch>
        </p:blipFill>
        <p:spPr>
          <a:xfrm>
            <a:off x="-945147" y="1"/>
            <a:ext cx="4439326"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1049307" name="椭圆 85"/>
          <p:cNvSpPr/>
          <p:nvPr userDrawn="1"/>
        </p:nvSpPr>
        <p:spPr>
          <a:xfrm>
            <a:off x="-3028950" y="-1541834"/>
            <a:ext cx="6523129"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pic>
        <p:nvPicPr>
          <p:cNvPr id="2097235" name="图片 89"/>
          <p:cNvPicPr>
            <a:picLocks noChangeAspect="1"/>
          </p:cNvPicPr>
          <p:nvPr userDrawn="1"/>
        </p:nvPicPr>
        <p:blipFill>
          <a:blip r:embed="rId3" cstate="print"/>
          <a:stretch>
            <a:fillRect/>
          </a:stretch>
        </p:blipFill>
        <p:spPr>
          <a:xfrm>
            <a:off x="7378364" y="252089"/>
            <a:ext cx="1476917" cy="432990"/>
          </a:xfrm>
          <a:prstGeom prst="rect">
            <a:avLst/>
          </a:prstGeom>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244" name=""/>
        <p:cNvGrpSpPr/>
        <p:nvPr/>
      </p:nvGrpSpPr>
      <p:grpSpPr>
        <a:xfrm>
          <a:off x="0" y="0"/>
          <a:ext cx="0" cy="0"/>
          <a:chOff x="0" y="0"/>
          <a:chExt cx="0" cy="0"/>
        </a:xfrm>
      </p:grpSpPr>
      <p:pic>
        <p:nvPicPr>
          <p:cNvPr id="2097181" name="图片 2"/>
          <p:cNvPicPr>
            <a:picLocks noChangeAspect="1"/>
          </p:cNvPicPr>
          <p:nvPr userDrawn="1"/>
        </p:nvPicPr>
        <p:blipFill>
          <a:blip r:embed="rId2" cstate="print"/>
          <a:stretch>
            <a:fillRect/>
          </a:stretch>
        </p:blipFill>
        <p:spPr>
          <a:xfrm>
            <a:off x="6764389" y="4400550"/>
            <a:ext cx="3450912" cy="4606655"/>
          </a:xfrm>
          <a:prstGeom prst="rect">
            <a:avLst/>
          </a:prstGeom>
        </p:spPr>
      </p:pic>
      <p:pic>
        <p:nvPicPr>
          <p:cNvPr id="2097182" name="图片 1"/>
          <p:cNvPicPr>
            <a:picLocks noChangeAspect="1"/>
          </p:cNvPicPr>
          <p:nvPr userDrawn="1"/>
        </p:nvPicPr>
        <p:blipFill rotWithShape="1">
          <a:blip r:embed="rId3" cstate="print"/>
          <a:srcRect t="-74" b="12515"/>
          <a:stretch>
            <a:fillRect/>
          </a:stretch>
        </p:blipFill>
        <p:spPr>
          <a:xfrm>
            <a:off x="0" y="0"/>
            <a:ext cx="9143999" cy="4400550"/>
          </a:xfrm>
          <a:prstGeom prst="rect">
            <a:avLst/>
          </a:prstGeom>
        </p:spPr>
      </p:pic>
      <p:sp>
        <p:nvSpPr>
          <p:cNvPr id="1048971" name="矩形 4"/>
          <p:cNvSpPr/>
          <p:nvPr userDrawn="1"/>
        </p:nvSpPr>
        <p:spPr>
          <a:xfrm>
            <a:off x="0" y="4408331"/>
            <a:ext cx="9144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72" name="矩形 9"/>
          <p:cNvSpPr/>
          <p:nvPr userDrawn="1"/>
        </p:nvSpPr>
        <p:spPr>
          <a:xfrm>
            <a:off x="0" y="0"/>
            <a:ext cx="9144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183" name="图片 10"/>
          <p:cNvPicPr>
            <a:picLocks noChangeAspect="1"/>
          </p:cNvPicPr>
          <p:nvPr userDrawn="1"/>
        </p:nvPicPr>
        <p:blipFill>
          <a:blip r:embed="rId4" cstate="print"/>
          <a:stretch>
            <a:fillRect/>
          </a:stretch>
        </p:blipFill>
        <p:spPr>
          <a:xfrm>
            <a:off x="7276385" y="142154"/>
            <a:ext cx="1681877" cy="627682"/>
          </a:xfrm>
          <a:prstGeom prst="rect">
            <a:avLst/>
          </a:prstGeom>
        </p:spPr>
      </p:pic>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306" name=""/>
        <p:cNvGrpSpPr/>
        <p:nvPr/>
      </p:nvGrpSpPr>
      <p:grpSpPr>
        <a:xfrm>
          <a:off x="0" y="0"/>
          <a:ext cx="0" cy="0"/>
          <a:chOff x="0" y="0"/>
          <a:chExt cx="0" cy="0"/>
        </a:xfrm>
      </p:grpSpPr>
      <p:pic>
        <p:nvPicPr>
          <p:cNvPr id="2097201" name="图片 2"/>
          <p:cNvPicPr>
            <a:picLocks noChangeAspect="1"/>
          </p:cNvPicPr>
          <p:nvPr userDrawn="1"/>
        </p:nvPicPr>
        <p:blipFill rotWithShape="1">
          <a:blip r:embed="rId2" cstate="hqprint"/>
          <a:srcRect l="29063" r="32938"/>
          <a:stretch>
            <a:fillRect/>
          </a:stretch>
        </p:blipFill>
        <p:spPr>
          <a:xfrm>
            <a:off x="-13708" y="0"/>
            <a:ext cx="2949790" cy="6857999"/>
          </a:xfrm>
          <a:prstGeom prst="rect">
            <a:avLst/>
          </a:prstGeom>
        </p:spPr>
      </p:pic>
      <p:sp>
        <p:nvSpPr>
          <p:cNvPr id="1049113" name="矩形 12"/>
          <p:cNvSpPr/>
          <p:nvPr userDrawn="1"/>
        </p:nvSpPr>
        <p:spPr>
          <a:xfrm>
            <a:off x="0" y="1"/>
            <a:ext cx="2936081"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14" name="矩形 13"/>
          <p:cNvSpPr/>
          <p:nvPr userDrawn="1"/>
        </p:nvSpPr>
        <p:spPr>
          <a:xfrm>
            <a:off x="-7142" y="0"/>
            <a:ext cx="2943223" cy="6858000"/>
          </a:xfrm>
          <a:prstGeom prst="rect">
            <a:avLst/>
          </a:prstGeom>
          <a:gradFill flip="none" rotWithShape="1">
            <a:gsLst>
              <a:gs pos="25000">
                <a:schemeClr val="accent1">
                  <a:alpha val="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46" name="直接连接符 15"/>
          <p:cNvCxnSpPr/>
          <p:nvPr userDrawn="1"/>
        </p:nvCxnSpPr>
        <p:spPr>
          <a:xfrm>
            <a:off x="2970342"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7" name="组合 20"/>
          <p:cNvGrpSpPr/>
          <p:nvPr userDrawn="1"/>
        </p:nvGrpSpPr>
        <p:grpSpPr>
          <a:xfrm>
            <a:off x="2971129" y="2797003"/>
            <a:ext cx="92015" cy="1263995"/>
            <a:chOff x="4630742" y="2258287"/>
            <a:chExt cx="122686" cy="1263995"/>
          </a:xfrm>
          <a:solidFill>
            <a:schemeClr val="accent4"/>
          </a:solidFill>
        </p:grpSpPr>
        <p:sp>
          <p:nvSpPr>
            <p:cNvPr id="1049115"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47"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3145748" name="直接连接符 41"/>
          <p:cNvCxnSpPr/>
          <p:nvPr userDrawn="1"/>
        </p:nvCxnSpPr>
        <p:spPr>
          <a:xfrm>
            <a:off x="790156" y="2793542"/>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49116" name="矩形 42"/>
          <p:cNvSpPr/>
          <p:nvPr userDrawn="1"/>
        </p:nvSpPr>
        <p:spPr>
          <a:xfrm>
            <a:off x="635150" y="2752385"/>
            <a:ext cx="1647825" cy="688340"/>
          </a:xfrm>
          <a:prstGeom prst="rect">
            <a:avLst/>
          </a:prstGeom>
        </p:spPr>
        <p:txBody>
          <a:bodyPr wrap="square">
            <a:spAutoFit/>
          </a:bodyPr>
          <a:p>
            <a:pPr lvl="0" algn="dist"/>
            <a:r>
              <a:rPr lang="zh-CN" altLang="en-US" sz="4050" spc="600" dirty="0">
                <a:solidFill>
                  <a:schemeClr val="bg1"/>
                </a:solidFill>
                <a:latin typeface="+mn-ea"/>
                <a:ea typeface="+mn-ea"/>
              </a:rPr>
              <a:t>目录</a:t>
            </a:r>
            <a:endParaRPr lang="zh-CN" altLang="en-US" sz="4050" spc="600" dirty="0">
              <a:solidFill>
                <a:schemeClr val="bg1"/>
              </a:solidFill>
              <a:latin typeface="+mn-ea"/>
              <a:ea typeface="+mn-ea"/>
            </a:endParaRPr>
          </a:p>
        </p:txBody>
      </p:sp>
      <p:sp>
        <p:nvSpPr>
          <p:cNvPr id="1049117" name="矩形 43"/>
          <p:cNvSpPr/>
          <p:nvPr userDrawn="1"/>
        </p:nvSpPr>
        <p:spPr>
          <a:xfrm>
            <a:off x="722854" y="3595872"/>
            <a:ext cx="1429877" cy="368300"/>
          </a:xfrm>
          <a:prstGeom prst="rect">
            <a:avLst/>
          </a:prstGeom>
        </p:spPr>
        <p:txBody>
          <a:bodyPr wrap="square">
            <a:spAutoFit/>
          </a:bodyPr>
          <a:p>
            <a:pPr lvl="0" algn="dist"/>
            <a:r>
              <a:rPr lang="en-US" altLang="zh-CN" dirty="0">
                <a:solidFill>
                  <a:schemeClr val="bg1"/>
                </a:solidFill>
              </a:rPr>
              <a:t>CONTENTS</a:t>
            </a:r>
            <a:endParaRPr lang="en-US" altLang="zh-CN" dirty="0">
              <a:solidFill>
                <a:schemeClr val="bg1"/>
              </a:solidFill>
            </a:endParaRPr>
          </a:p>
        </p:txBody>
      </p:sp>
      <p:cxnSp>
        <p:nvCxnSpPr>
          <p:cNvPr id="3145749" name="直接连接符 44"/>
          <p:cNvCxnSpPr/>
          <p:nvPr userDrawn="1"/>
        </p:nvCxnSpPr>
        <p:spPr>
          <a:xfrm>
            <a:off x="790156" y="4060998"/>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02" name="图片 1"/>
          <p:cNvPicPr>
            <a:picLocks noChangeAspect="1"/>
          </p:cNvPicPr>
          <p:nvPr userDrawn="1"/>
        </p:nvPicPr>
        <p:blipFill>
          <a:blip r:embed="rId3" cstate="print"/>
          <a:stretch>
            <a:fillRect/>
          </a:stretch>
        </p:blipFill>
        <p:spPr>
          <a:xfrm>
            <a:off x="798641" y="2218510"/>
            <a:ext cx="1286789" cy="480234"/>
          </a:xfrm>
          <a:prstGeom prst="rect">
            <a:avLst/>
          </a:prstGeom>
        </p:spPr>
      </p:pic>
      <p:pic>
        <p:nvPicPr>
          <p:cNvPr id="2097203" name="图片 5"/>
          <p:cNvPicPr>
            <a:picLocks noChangeAspect="1"/>
          </p:cNvPicPr>
          <p:nvPr userDrawn="1"/>
        </p:nvPicPr>
        <p:blipFill>
          <a:blip r:embed="rId4" cstate="print"/>
          <a:stretch>
            <a:fillRect/>
          </a:stretch>
        </p:blipFill>
        <p:spPr>
          <a:xfrm>
            <a:off x="5443538" y="1942165"/>
            <a:ext cx="4414838" cy="5893408"/>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278" name=""/>
        <p:cNvGrpSpPr/>
        <p:nvPr/>
      </p:nvGrpSpPr>
      <p:grpSpPr>
        <a:xfrm>
          <a:off x="0" y="0"/>
          <a:ext cx="0" cy="0"/>
          <a:chOff x="0" y="0"/>
          <a:chExt cx="0" cy="0"/>
        </a:xfrm>
      </p:grpSpPr>
      <p:sp>
        <p:nvSpPr>
          <p:cNvPr id="1049051" name="矩形 7"/>
          <p:cNvSpPr/>
          <p:nvPr userDrawn="1"/>
        </p:nvSpPr>
        <p:spPr>
          <a:xfrm>
            <a:off x="0" y="0"/>
            <a:ext cx="9144000" cy="6858000"/>
          </a:xfrm>
          <a:prstGeom prst="rect">
            <a:avLst/>
          </a:prstGeom>
          <a:gradFill flip="none" rotWithShape="1">
            <a:gsLst>
              <a:gs pos="0">
                <a:srgbClr val="007E42"/>
              </a:gs>
              <a:gs pos="100000">
                <a:schemeClr val="accent1"/>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193" name="图片 2"/>
          <p:cNvPicPr>
            <a:picLocks noChangeAspect="1"/>
          </p:cNvPicPr>
          <p:nvPr userDrawn="1"/>
        </p:nvPicPr>
        <p:blipFill>
          <a:blip r:embed="rId2" cstate="print"/>
          <a:stretch>
            <a:fillRect/>
          </a:stretch>
        </p:blipFill>
        <p:spPr>
          <a:xfrm>
            <a:off x="5207794" y="493231"/>
            <a:ext cx="3938271" cy="5254131"/>
          </a:xfrm>
          <a:prstGeom prst="rect">
            <a:avLst/>
          </a:prstGeom>
        </p:spPr>
      </p:pic>
      <p:sp>
        <p:nvSpPr>
          <p:cNvPr id="1049052" name="矩形 9"/>
          <p:cNvSpPr/>
          <p:nvPr userDrawn="1"/>
        </p:nvSpPr>
        <p:spPr>
          <a:xfrm>
            <a:off x="5207794" y="0"/>
            <a:ext cx="3936205" cy="6858001"/>
          </a:xfrm>
          <a:prstGeom prst="rect">
            <a:avLst/>
          </a:prstGeom>
          <a:gradFill flip="none" rotWithShape="1">
            <a:gsLst>
              <a:gs pos="0">
                <a:srgbClr val="006C39">
                  <a:alpha val="0"/>
                </a:srgbClr>
              </a:gs>
              <a:gs pos="100000">
                <a:schemeClr val="accent1">
                  <a:alpha val="72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053" name="矩形 119"/>
          <p:cNvSpPr/>
          <p:nvPr userDrawn="1"/>
        </p:nvSpPr>
        <p:spPr>
          <a:xfrm>
            <a:off x="495300" y="6054314"/>
            <a:ext cx="1510904"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054" name="文本占位符 15"/>
          <p:cNvSpPr>
            <a:spLocks noGrp="1"/>
          </p:cNvSpPr>
          <p:nvPr>
            <p:ph type="body" sz="quarter" idx="12" hasCustomPrompt="1"/>
          </p:nvPr>
        </p:nvSpPr>
        <p:spPr>
          <a:xfrm>
            <a:off x="382757" y="982400"/>
            <a:ext cx="2663428" cy="606922"/>
          </a:xfrm>
          <a:prstGeom prst="rect">
            <a:avLst/>
          </a:prstGeom>
        </p:spPr>
        <p:txBody>
          <a:bodyPr/>
          <a:lstStyle>
            <a:lvl1pPr marL="0" indent="0">
              <a:buNone/>
              <a:defRPr sz="2400" spc="100">
                <a:solidFill>
                  <a:schemeClr val="bg1"/>
                </a:solidFill>
                <a:latin typeface="微软雅黑" panose="020B0503020204020204" charset="-122"/>
                <a:ea typeface="微软雅黑" panose="020B0503020204020204" charset="-122"/>
              </a:defRPr>
            </a:lvl1pPr>
          </a:lstStyle>
          <a:p>
            <a:pPr lvl="0"/>
            <a:r>
              <a:rPr lang="zh-CN" altLang="en-US" dirty="0"/>
              <a:t>第几部分 </a:t>
            </a:r>
            <a:r>
              <a:rPr lang="zh-CN" altLang="en-US" dirty="0" smtClean="0"/>
              <a:t>▶</a:t>
            </a:r>
            <a:endParaRPr lang="zh-CN" altLang="en-US" dirty="0"/>
          </a:p>
        </p:txBody>
      </p:sp>
      <p:sp>
        <p:nvSpPr>
          <p:cNvPr id="1049055" name="文本占位符 15"/>
          <p:cNvSpPr>
            <a:spLocks noGrp="1"/>
          </p:cNvSpPr>
          <p:nvPr>
            <p:ph type="body" sz="quarter" idx="13" hasCustomPrompt="1"/>
          </p:nvPr>
        </p:nvSpPr>
        <p:spPr>
          <a:xfrm>
            <a:off x="382757" y="2742089"/>
            <a:ext cx="5398314" cy="606922"/>
          </a:xfrm>
          <a:prstGeom prst="rect">
            <a:avLst/>
          </a:prstGeom>
        </p:spPr>
        <p:txBody>
          <a:bodyPr/>
          <a:lstStyle>
            <a:lvl1pPr marL="0" indent="0">
              <a:buNone/>
              <a:defRPr sz="3300" spc="100" baseline="0">
                <a:solidFill>
                  <a:schemeClr val="bg1"/>
                </a:solidFill>
                <a:latin typeface="微软雅黑" panose="020B0503020204020204" charset="-122"/>
                <a:ea typeface="微软雅黑" panose="020B0503020204020204" charset="-122"/>
              </a:defRPr>
            </a:lvl1pPr>
          </a:lstStyle>
          <a:p>
            <a:pPr lvl="0"/>
            <a:r>
              <a:rPr lang="zh-CN" altLang="en-US" dirty="0"/>
              <a:t>请在此处添加你的标题</a:t>
            </a:r>
            <a:endParaRPr lang="zh-CN" altLang="en-US" dirty="0"/>
          </a:p>
        </p:txBody>
      </p:sp>
      <p:sp>
        <p:nvSpPr>
          <p:cNvPr id="1049056" name="文本占位符 15"/>
          <p:cNvSpPr>
            <a:spLocks noGrp="1"/>
          </p:cNvSpPr>
          <p:nvPr>
            <p:ph type="body" sz="quarter" idx="14" hasCustomPrompt="1"/>
          </p:nvPr>
        </p:nvSpPr>
        <p:spPr>
          <a:xfrm>
            <a:off x="420879" y="3837713"/>
            <a:ext cx="5360192" cy="1522912"/>
          </a:xfrm>
          <a:prstGeom prst="rect">
            <a:avLst/>
          </a:prstGeom>
        </p:spPr>
        <p:txBody>
          <a:bodyPr/>
          <a:lstStyle>
            <a:lvl1pPr marL="214630" indent="-213995">
              <a:lnSpc>
                <a:spcPct val="120000"/>
              </a:lnSpc>
              <a:buFont typeface="Arial" panose="020B0604020202020204" pitchFamily="34" charset="0"/>
              <a:buChar char="•"/>
              <a:defRPr sz="105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1049057" name="矩形 1"/>
          <p:cNvSpPr/>
          <p:nvPr userDrawn="1"/>
        </p:nvSpPr>
        <p:spPr>
          <a:xfrm>
            <a:off x="0" y="6167300"/>
            <a:ext cx="9144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lnSpc>
                <a:spcPct val="130000"/>
              </a:lnSpc>
            </a:pPr>
            <a:endParaRPr lang="zh-CN" altLang="en-US" sz="1350">
              <a:cs typeface="+mn-ea"/>
            </a:endParaRPr>
          </a:p>
        </p:txBody>
      </p:sp>
      <p:grpSp>
        <p:nvGrpSpPr>
          <p:cNvPr id="279" name="组合 114"/>
          <p:cNvGrpSpPr/>
          <p:nvPr userDrawn="1"/>
        </p:nvGrpSpPr>
        <p:grpSpPr>
          <a:xfrm>
            <a:off x="513500" y="6423435"/>
            <a:ext cx="1436744" cy="208321"/>
            <a:chOff x="598941" y="6399999"/>
            <a:chExt cx="2542613" cy="276499"/>
          </a:xfrm>
          <a:solidFill>
            <a:schemeClr val="accent3"/>
          </a:solidFill>
        </p:grpSpPr>
        <p:grpSp>
          <p:nvGrpSpPr>
            <p:cNvPr id="280" name="组合 116"/>
            <p:cNvGrpSpPr/>
            <p:nvPr/>
          </p:nvGrpSpPr>
          <p:grpSpPr>
            <a:xfrm>
              <a:off x="2055693" y="6402621"/>
              <a:ext cx="1085861" cy="270805"/>
              <a:chOff x="10340336" y="2247899"/>
              <a:chExt cx="2724438" cy="679451"/>
            </a:xfrm>
            <a:grpFill/>
          </p:grpSpPr>
          <p:sp>
            <p:nvSpPr>
              <p:cNvPr id="104905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5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81" name="组合 135"/>
              <p:cNvGrpSpPr/>
              <p:nvPr/>
            </p:nvGrpSpPr>
            <p:grpSpPr>
              <a:xfrm>
                <a:off x="10340336" y="2247899"/>
                <a:ext cx="547688" cy="679451"/>
                <a:chOff x="5548313" y="2084388"/>
                <a:chExt cx="547688" cy="679451"/>
              </a:xfrm>
              <a:grpFill/>
            </p:grpSpPr>
            <p:sp>
              <p:nvSpPr>
                <p:cNvPr id="104906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6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2" name="组合 136"/>
              <p:cNvGrpSpPr/>
              <p:nvPr/>
            </p:nvGrpSpPr>
            <p:grpSpPr>
              <a:xfrm>
                <a:off x="11192276" y="2400300"/>
                <a:ext cx="322175" cy="373063"/>
                <a:chOff x="3792874" y="3138488"/>
                <a:chExt cx="322175" cy="373063"/>
              </a:xfrm>
              <a:grpFill/>
            </p:grpSpPr>
            <p:sp>
              <p:nvSpPr>
                <p:cNvPr id="104906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6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6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83" name="组合 117"/>
            <p:cNvGrpSpPr/>
            <p:nvPr/>
          </p:nvGrpSpPr>
          <p:grpSpPr>
            <a:xfrm>
              <a:off x="598941" y="6399999"/>
              <a:ext cx="1102619" cy="276499"/>
              <a:chOff x="6738929" y="2270918"/>
              <a:chExt cx="2766486" cy="693738"/>
            </a:xfrm>
            <a:grpFill/>
          </p:grpSpPr>
          <p:grpSp>
            <p:nvGrpSpPr>
              <p:cNvPr id="284" name="组合 118"/>
              <p:cNvGrpSpPr/>
              <p:nvPr/>
            </p:nvGrpSpPr>
            <p:grpSpPr>
              <a:xfrm>
                <a:off x="8180494" y="2355056"/>
                <a:ext cx="484188" cy="509588"/>
                <a:chOff x="6113463" y="3541713"/>
                <a:chExt cx="484188" cy="509588"/>
              </a:xfrm>
              <a:grpFill/>
            </p:grpSpPr>
            <p:sp>
              <p:nvSpPr>
                <p:cNvPr id="104906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6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5" name="组合 120"/>
              <p:cNvGrpSpPr/>
              <p:nvPr/>
            </p:nvGrpSpPr>
            <p:grpSpPr>
              <a:xfrm>
                <a:off x="6738929" y="2270918"/>
                <a:ext cx="549275" cy="693738"/>
                <a:chOff x="6108700" y="2066926"/>
                <a:chExt cx="549275" cy="693738"/>
              </a:xfrm>
              <a:grpFill/>
            </p:grpSpPr>
            <p:sp>
              <p:nvSpPr>
                <p:cNvPr id="104906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6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6" name="组合 123"/>
              <p:cNvGrpSpPr/>
              <p:nvPr/>
            </p:nvGrpSpPr>
            <p:grpSpPr>
              <a:xfrm>
                <a:off x="7532962" y="2451100"/>
                <a:ext cx="368300" cy="317500"/>
                <a:chOff x="6186488" y="2930526"/>
                <a:chExt cx="368300" cy="317500"/>
              </a:xfrm>
              <a:grpFill/>
            </p:grpSpPr>
            <p:sp>
              <p:nvSpPr>
                <p:cNvPr id="104906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7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7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94" name="图片 142"/>
          <p:cNvPicPr>
            <a:picLocks noChangeAspect="1"/>
          </p:cNvPicPr>
          <p:nvPr userDrawn="1"/>
        </p:nvPicPr>
        <p:blipFill>
          <a:blip r:embed="rId3" cstate="print"/>
          <a:stretch>
            <a:fillRect/>
          </a:stretch>
        </p:blipFill>
        <p:spPr>
          <a:xfrm>
            <a:off x="7652825" y="6386257"/>
            <a:ext cx="943066" cy="276480"/>
          </a:xfrm>
          <a:prstGeom prst="rect">
            <a:avLst/>
          </a:prstGeom>
        </p:spPr>
      </p:pic>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205" name=""/>
        <p:cNvGrpSpPr/>
        <p:nvPr/>
      </p:nvGrpSpPr>
      <p:grpSpPr>
        <a:xfrm>
          <a:off x="0" y="0"/>
          <a:ext cx="0" cy="0"/>
          <a:chOff x="0" y="0"/>
          <a:chExt cx="0" cy="0"/>
        </a:xfrm>
      </p:grpSpPr>
      <p:cxnSp>
        <p:nvCxnSpPr>
          <p:cNvPr id="3145733" name="直接连接符 1"/>
          <p:cNvCxnSpPr/>
          <p:nvPr userDrawn="1"/>
        </p:nvCxnSpPr>
        <p:spPr>
          <a:xfrm>
            <a:off x="1162567" y="863157"/>
            <a:ext cx="773896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48886"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8887" name="矩形 2"/>
          <p:cNvSpPr/>
          <p:nvPr userDrawn="1"/>
        </p:nvSpPr>
        <p:spPr>
          <a:xfrm>
            <a:off x="238974" y="0"/>
            <a:ext cx="786551"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sp>
        <p:nvSpPr>
          <p:cNvPr id="1048888" name="标题 11"/>
          <p:cNvSpPr>
            <a:spLocks noGrp="1"/>
          </p:cNvSpPr>
          <p:nvPr>
            <p:ph type="title"/>
          </p:nvPr>
        </p:nvSpPr>
        <p:spPr>
          <a:xfrm>
            <a:off x="1204913" y="40150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8889"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8890"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sp>
        <p:nvSpPr>
          <p:cNvPr id="1048891" name="矩形 24"/>
          <p:cNvSpPr/>
          <p:nvPr userDrawn="1"/>
        </p:nvSpPr>
        <p:spPr>
          <a:xfrm>
            <a:off x="1034181" y="-1612"/>
            <a:ext cx="12531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grpSp>
        <p:nvGrpSpPr>
          <p:cNvPr id="206" name="组合 55"/>
          <p:cNvGrpSpPr/>
          <p:nvPr userDrawn="1"/>
        </p:nvGrpSpPr>
        <p:grpSpPr>
          <a:xfrm>
            <a:off x="449206" y="6399999"/>
            <a:ext cx="1906960" cy="276499"/>
            <a:chOff x="598941" y="6399999"/>
            <a:chExt cx="2542613" cy="276499"/>
          </a:xfrm>
          <a:solidFill>
            <a:schemeClr val="bg1"/>
          </a:solidFill>
        </p:grpSpPr>
        <p:grpSp>
          <p:nvGrpSpPr>
            <p:cNvPr id="207" name="组合 32"/>
            <p:cNvGrpSpPr/>
            <p:nvPr/>
          </p:nvGrpSpPr>
          <p:grpSpPr>
            <a:xfrm>
              <a:off x="2055693" y="6402621"/>
              <a:ext cx="1085861" cy="270805"/>
              <a:chOff x="10340336" y="2247899"/>
              <a:chExt cx="2724438" cy="679451"/>
            </a:xfrm>
            <a:grpFill/>
          </p:grpSpPr>
          <p:sp>
            <p:nvSpPr>
              <p:cNvPr id="104889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89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08" name="组合 48"/>
              <p:cNvGrpSpPr/>
              <p:nvPr/>
            </p:nvGrpSpPr>
            <p:grpSpPr>
              <a:xfrm>
                <a:off x="10340336" y="2247899"/>
                <a:ext cx="547688" cy="679451"/>
                <a:chOff x="5548313" y="2084388"/>
                <a:chExt cx="547688" cy="679451"/>
              </a:xfrm>
              <a:grpFill/>
            </p:grpSpPr>
            <p:sp>
              <p:nvSpPr>
                <p:cNvPr id="10488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8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09" name="组合 49"/>
              <p:cNvGrpSpPr/>
              <p:nvPr/>
            </p:nvGrpSpPr>
            <p:grpSpPr>
              <a:xfrm>
                <a:off x="11192276" y="2400300"/>
                <a:ext cx="322175" cy="373063"/>
                <a:chOff x="3792874" y="3138488"/>
                <a:chExt cx="322175" cy="373063"/>
              </a:xfrm>
              <a:grpFill/>
            </p:grpSpPr>
            <p:sp>
              <p:nvSpPr>
                <p:cNvPr id="104889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89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89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10" name="组合 33"/>
            <p:cNvGrpSpPr/>
            <p:nvPr/>
          </p:nvGrpSpPr>
          <p:grpSpPr>
            <a:xfrm>
              <a:off x="598941" y="6399999"/>
              <a:ext cx="1102619" cy="276499"/>
              <a:chOff x="6738929" y="2270918"/>
              <a:chExt cx="2766486" cy="693738"/>
            </a:xfrm>
            <a:grpFill/>
          </p:grpSpPr>
          <p:grpSp>
            <p:nvGrpSpPr>
              <p:cNvPr id="211" name="组合 34"/>
              <p:cNvGrpSpPr/>
              <p:nvPr/>
            </p:nvGrpSpPr>
            <p:grpSpPr>
              <a:xfrm>
                <a:off x="8180494" y="2355056"/>
                <a:ext cx="484188" cy="509588"/>
                <a:chOff x="6113463" y="3541713"/>
                <a:chExt cx="484188" cy="509588"/>
              </a:xfrm>
              <a:grpFill/>
            </p:grpSpPr>
            <p:sp>
              <p:nvSpPr>
                <p:cNvPr id="10488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12" name="组合 35"/>
              <p:cNvGrpSpPr/>
              <p:nvPr/>
            </p:nvGrpSpPr>
            <p:grpSpPr>
              <a:xfrm>
                <a:off x="6738929" y="2270918"/>
                <a:ext cx="549275" cy="693738"/>
                <a:chOff x="6108700" y="2066926"/>
                <a:chExt cx="549275" cy="693738"/>
              </a:xfrm>
              <a:grpFill/>
            </p:grpSpPr>
            <p:sp>
              <p:nvSpPr>
                <p:cNvPr id="104890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0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13" name="组合 36"/>
              <p:cNvGrpSpPr/>
              <p:nvPr/>
            </p:nvGrpSpPr>
            <p:grpSpPr>
              <a:xfrm>
                <a:off x="7532962" y="2451100"/>
                <a:ext cx="368300" cy="317500"/>
                <a:chOff x="6186488" y="2930526"/>
                <a:chExt cx="368300" cy="317500"/>
              </a:xfrm>
              <a:grpFill/>
            </p:grpSpPr>
            <p:sp>
              <p:nvSpPr>
                <p:cNvPr id="104890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0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0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06"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07"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69"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3145734" name="直接连接符 6"/>
          <p:cNvCxnSpPr/>
          <p:nvPr userDrawn="1"/>
        </p:nvCxnSpPr>
        <p:spPr>
          <a:xfrm>
            <a:off x="1024856"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35" name="直接连接符 57"/>
          <p:cNvCxnSpPr/>
          <p:nvPr userDrawn="1"/>
        </p:nvCxnSpPr>
        <p:spPr>
          <a:xfrm>
            <a:off x="8366562"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60" name=""/>
        <p:cNvGrpSpPr/>
        <p:nvPr/>
      </p:nvGrpSpPr>
      <p:grpSpPr>
        <a:xfrm>
          <a:off x="0" y="0"/>
          <a:ext cx="0" cy="0"/>
          <a:chOff x="0" y="0"/>
          <a:chExt cx="0" cy="0"/>
        </a:xfrm>
      </p:grpSpPr>
      <p:sp>
        <p:nvSpPr>
          <p:cNvPr id="1048855"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856"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857" name="日期占位符 4"/>
          <p:cNvSpPr>
            <a:spLocks noGrp="1"/>
          </p:cNvSpPr>
          <p:nvPr>
            <p:ph type="dt" sz="half" idx="10"/>
          </p:nvPr>
        </p:nvSpPr>
        <p:spPr/>
        <p:txBody>
          <a:bodyPr/>
          <a:p>
            <a:fld id="{AB1662B0-EBF0-4A50-81C7-D550DA395D85}" type="datetimeFigureOut">
              <a:rPr lang="zh-CN" altLang="en-US" smtClean="0"/>
            </a:fld>
            <a:endParaRPr lang="zh-CN" altLang="en-US"/>
          </a:p>
        </p:txBody>
      </p:sp>
      <p:sp>
        <p:nvSpPr>
          <p:cNvPr id="1048858" name="页脚占位符 5"/>
          <p:cNvSpPr>
            <a:spLocks noGrp="1"/>
          </p:cNvSpPr>
          <p:nvPr>
            <p:ph type="ftr" sz="quarter" idx="11"/>
          </p:nvPr>
        </p:nvSpPr>
        <p:spPr/>
        <p:txBody>
          <a:bodyPr/>
          <a:p>
            <a:endParaRPr lang="zh-CN" altLang="en-US"/>
          </a:p>
        </p:txBody>
      </p:sp>
      <p:sp>
        <p:nvSpPr>
          <p:cNvPr id="1048859" name="灯片编号占位符 6"/>
          <p:cNvSpPr>
            <a:spLocks noGrp="1"/>
          </p:cNvSpPr>
          <p:nvPr>
            <p:ph type="sldNum" sz="quarter" idx="12"/>
          </p:nvPr>
        </p:nvSpPr>
        <p:spPr/>
        <p:txBody>
          <a:bodyPr/>
          <a:p>
            <a:fld id="{43542783-593D-49AD-B073-DF5DED022E0E}" type="slidenum">
              <a:rPr lang="zh-CN" altLang="en-US" smtClean="0"/>
            </a:fld>
            <a:endParaRPr lang="zh-CN" altLang="en-US"/>
          </a:p>
        </p:txBody>
      </p:sp>
      <p:sp>
        <p:nvSpPr>
          <p:cNvPr id="1048860" name="标题 7"/>
          <p:cNvSpPr>
            <a:spLocks noGrp="1"/>
          </p:cNvSpPr>
          <p:nvPr>
            <p:ph type="title"/>
          </p:nvPr>
        </p:nvSpPr>
        <p:spPr/>
        <p:txBody>
          <a:bodyPr rtlCol="0"/>
          <a:p>
            <a:r>
              <a:rPr kumimoji="0" lang="zh-CN" altLang="en-US"/>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389" name=""/>
        <p:cNvGrpSpPr/>
        <p:nvPr/>
      </p:nvGrpSpPr>
      <p:grpSpPr>
        <a:xfrm>
          <a:off x="0" y="0"/>
          <a:ext cx="0" cy="0"/>
          <a:chOff x="0" y="0"/>
          <a:chExt cx="0" cy="0"/>
        </a:xfrm>
      </p:grpSpPr>
      <p:sp>
        <p:nvSpPr>
          <p:cNvPr id="1049300"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301"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pic>
        <p:nvPicPr>
          <p:cNvPr id="2097230"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3145759" name="直接连接符 4"/>
          <p:cNvCxnSpPr/>
          <p:nvPr userDrawn="1"/>
        </p:nvCxnSpPr>
        <p:spPr>
          <a:xfrm>
            <a:off x="8366562"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258" name=""/>
        <p:cNvGrpSpPr/>
        <p:nvPr/>
      </p:nvGrpSpPr>
      <p:grpSpPr>
        <a:xfrm>
          <a:off x="0" y="0"/>
          <a:ext cx="0" cy="0"/>
          <a:chOff x="0" y="0"/>
          <a:chExt cx="0" cy="0"/>
        </a:xfrm>
      </p:grpSpPr>
      <p:sp>
        <p:nvSpPr>
          <p:cNvPr id="1049012" name="标题 11"/>
          <p:cNvSpPr>
            <a:spLocks noGrp="1"/>
          </p:cNvSpPr>
          <p:nvPr>
            <p:ph type="title"/>
          </p:nvPr>
        </p:nvSpPr>
        <p:spPr>
          <a:xfrm>
            <a:off x="433388"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9013"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259" name="组合 55"/>
          <p:cNvGrpSpPr/>
          <p:nvPr userDrawn="1"/>
        </p:nvGrpSpPr>
        <p:grpSpPr>
          <a:xfrm>
            <a:off x="449206" y="6399999"/>
            <a:ext cx="1906960" cy="276499"/>
            <a:chOff x="598941" y="6399999"/>
            <a:chExt cx="2542613" cy="276499"/>
          </a:xfrm>
          <a:solidFill>
            <a:schemeClr val="accent3"/>
          </a:solidFill>
        </p:grpSpPr>
        <p:grpSp>
          <p:nvGrpSpPr>
            <p:cNvPr id="260" name="组合 32"/>
            <p:cNvGrpSpPr/>
            <p:nvPr/>
          </p:nvGrpSpPr>
          <p:grpSpPr>
            <a:xfrm>
              <a:off x="2055693" y="6402621"/>
              <a:ext cx="1085861" cy="270805"/>
              <a:chOff x="10340336" y="2247899"/>
              <a:chExt cx="2724438" cy="679451"/>
            </a:xfrm>
            <a:grpFill/>
          </p:grpSpPr>
          <p:sp>
            <p:nvSpPr>
              <p:cNvPr id="104901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1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61" name="组合 48"/>
              <p:cNvGrpSpPr/>
              <p:nvPr/>
            </p:nvGrpSpPr>
            <p:grpSpPr>
              <a:xfrm>
                <a:off x="10340336" y="2247899"/>
                <a:ext cx="547688" cy="679451"/>
                <a:chOff x="5548313" y="2084388"/>
                <a:chExt cx="547688" cy="679451"/>
              </a:xfrm>
              <a:grpFill/>
            </p:grpSpPr>
            <p:sp>
              <p:nvSpPr>
                <p:cNvPr id="104901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1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62" name="组合 49"/>
              <p:cNvGrpSpPr/>
              <p:nvPr/>
            </p:nvGrpSpPr>
            <p:grpSpPr>
              <a:xfrm>
                <a:off x="11192276" y="2400300"/>
                <a:ext cx="322175" cy="373063"/>
                <a:chOff x="3792874" y="3138488"/>
                <a:chExt cx="322175" cy="373063"/>
              </a:xfrm>
              <a:grpFill/>
            </p:grpSpPr>
            <p:sp>
              <p:nvSpPr>
                <p:cNvPr id="104901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1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2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63" name="组合 33"/>
            <p:cNvGrpSpPr/>
            <p:nvPr/>
          </p:nvGrpSpPr>
          <p:grpSpPr>
            <a:xfrm>
              <a:off x="598941" y="6399999"/>
              <a:ext cx="1102619" cy="276499"/>
              <a:chOff x="6738929" y="2270918"/>
              <a:chExt cx="2766486" cy="693738"/>
            </a:xfrm>
            <a:grpFill/>
          </p:grpSpPr>
          <p:grpSp>
            <p:nvGrpSpPr>
              <p:cNvPr id="264" name="组合 34"/>
              <p:cNvGrpSpPr/>
              <p:nvPr/>
            </p:nvGrpSpPr>
            <p:grpSpPr>
              <a:xfrm>
                <a:off x="8180494" y="2355056"/>
                <a:ext cx="484188" cy="509588"/>
                <a:chOff x="6113463" y="3541713"/>
                <a:chExt cx="484188" cy="509588"/>
              </a:xfrm>
              <a:grpFill/>
            </p:grpSpPr>
            <p:sp>
              <p:nvSpPr>
                <p:cNvPr id="10490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65" name="组合 35"/>
              <p:cNvGrpSpPr/>
              <p:nvPr/>
            </p:nvGrpSpPr>
            <p:grpSpPr>
              <a:xfrm>
                <a:off x="6738929" y="2270918"/>
                <a:ext cx="549275" cy="693738"/>
                <a:chOff x="6108700" y="2066926"/>
                <a:chExt cx="549275" cy="693738"/>
              </a:xfrm>
              <a:grpFill/>
            </p:grpSpPr>
            <p:sp>
              <p:nvSpPr>
                <p:cNvPr id="104902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2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66" name="组合 36"/>
              <p:cNvGrpSpPr/>
              <p:nvPr/>
            </p:nvGrpSpPr>
            <p:grpSpPr>
              <a:xfrm>
                <a:off x="7532962" y="2451100"/>
                <a:ext cx="368300" cy="317500"/>
                <a:chOff x="6186488" y="2930526"/>
                <a:chExt cx="368300" cy="317500"/>
              </a:xfrm>
              <a:grpFill/>
            </p:grpSpPr>
            <p:sp>
              <p:nvSpPr>
                <p:cNvPr id="10490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2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2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92" name="图片 56"/>
          <p:cNvPicPr>
            <a:picLocks noChangeAspect="1"/>
          </p:cNvPicPr>
          <p:nvPr userDrawn="1"/>
        </p:nvPicPr>
        <p:blipFill>
          <a:blip r:embed="rId2" cstate="print"/>
          <a:stretch>
            <a:fillRect/>
          </a:stretch>
        </p:blipFill>
        <p:spPr>
          <a:xfrm>
            <a:off x="7378364" y="252089"/>
            <a:ext cx="1476917" cy="432990"/>
          </a:xfrm>
          <a:prstGeom prst="rect">
            <a:avLst/>
          </a:prstGeom>
        </p:spPr>
      </p:pic>
      <p:grpSp>
        <p:nvGrpSpPr>
          <p:cNvPr id="267" name="组合 1"/>
          <p:cNvGrpSpPr/>
          <p:nvPr userDrawn="1"/>
        </p:nvGrpSpPr>
        <p:grpSpPr>
          <a:xfrm>
            <a:off x="-7143" y="122428"/>
            <a:ext cx="419946" cy="699303"/>
            <a:chOff x="-9524" y="122428"/>
            <a:chExt cx="559928" cy="699303"/>
          </a:xfrm>
        </p:grpSpPr>
        <p:sp>
          <p:nvSpPr>
            <p:cNvPr id="1049030"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031"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cxnSp>
        <p:nvCxnSpPr>
          <p:cNvPr id="3145744"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032"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45"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317" name=""/>
        <p:cNvGrpSpPr/>
        <p:nvPr/>
      </p:nvGrpSpPr>
      <p:grpSpPr>
        <a:xfrm>
          <a:off x="0" y="0"/>
          <a:ext cx="0" cy="0"/>
          <a:chOff x="0" y="0"/>
          <a:chExt cx="0" cy="0"/>
        </a:xfrm>
      </p:grpSpPr>
      <p:sp>
        <p:nvSpPr>
          <p:cNvPr id="1049145"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205" name="图片 56"/>
          <p:cNvPicPr>
            <a:picLocks noChangeAspect="1"/>
          </p:cNvPicPr>
          <p:nvPr userDrawn="1"/>
        </p:nvPicPr>
        <p:blipFill>
          <a:blip r:embed="rId2" cstate="print"/>
          <a:stretch>
            <a:fillRect/>
          </a:stretch>
        </p:blipFill>
        <p:spPr>
          <a:xfrm>
            <a:off x="7378364" y="252089"/>
            <a:ext cx="1476917" cy="432990"/>
          </a:xfrm>
          <a:prstGeom prst="rect">
            <a:avLst/>
          </a:prstGeom>
        </p:spPr>
      </p:pic>
      <p:sp>
        <p:nvSpPr>
          <p:cNvPr id="1049146"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358" name=""/>
        <p:cNvGrpSpPr/>
        <p:nvPr/>
      </p:nvGrpSpPr>
      <p:grpSpPr>
        <a:xfrm>
          <a:off x="0" y="0"/>
          <a:ext cx="0" cy="0"/>
          <a:chOff x="0" y="0"/>
          <a:chExt cx="0" cy="0"/>
        </a:xfrm>
      </p:grpSpPr>
      <p:sp>
        <p:nvSpPr>
          <p:cNvPr id="1049234"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p>
            <a:pPr algn="ctr">
              <a:lnSpc>
                <a:spcPct val="120000"/>
              </a:lnSpc>
            </a:pPr>
            <a:endParaRPr lang="zh-CN" altLang="en-US" sz="1350" dirty="0">
              <a:cs typeface="+mn-ea"/>
              <a:sym typeface="+mn-lt"/>
            </a:endParaRPr>
          </a:p>
        </p:txBody>
      </p:sp>
      <p:sp>
        <p:nvSpPr>
          <p:cNvPr id="1049235" name="平行四边形 3"/>
          <p:cNvSpPr/>
          <p:nvPr userDrawn="1"/>
        </p:nvSpPr>
        <p:spPr>
          <a:xfrm>
            <a:off x="148590" y="302341"/>
            <a:ext cx="559799"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lnSpc>
                <a:spcPct val="120000"/>
              </a:lnSpc>
            </a:pPr>
            <a:endParaRPr lang="zh-CN" altLang="en-US" sz="1350">
              <a:cs typeface="+mn-ea"/>
              <a:sym typeface="+mn-lt"/>
            </a:endParaRPr>
          </a:p>
        </p:txBody>
      </p:sp>
      <p:sp>
        <p:nvSpPr>
          <p:cNvPr id="1049236" name="文本框 7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359" name="组合 71"/>
          <p:cNvGrpSpPr/>
          <p:nvPr userDrawn="1"/>
        </p:nvGrpSpPr>
        <p:grpSpPr>
          <a:xfrm>
            <a:off x="449206" y="6399999"/>
            <a:ext cx="1906960" cy="276499"/>
            <a:chOff x="598941" y="6399999"/>
            <a:chExt cx="2542613" cy="276499"/>
          </a:xfrm>
          <a:solidFill>
            <a:schemeClr val="accent3"/>
          </a:solidFill>
        </p:grpSpPr>
        <p:grpSp>
          <p:nvGrpSpPr>
            <p:cNvPr id="360" name="组合 72"/>
            <p:cNvGrpSpPr/>
            <p:nvPr/>
          </p:nvGrpSpPr>
          <p:grpSpPr>
            <a:xfrm>
              <a:off x="2055693" y="6402621"/>
              <a:ext cx="1085861" cy="270805"/>
              <a:chOff x="10340336" y="2247899"/>
              <a:chExt cx="2724438" cy="679451"/>
            </a:xfrm>
            <a:grpFill/>
          </p:grpSpPr>
          <p:sp>
            <p:nvSpPr>
              <p:cNvPr id="104923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23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61" name="组合 88"/>
              <p:cNvGrpSpPr/>
              <p:nvPr/>
            </p:nvGrpSpPr>
            <p:grpSpPr>
              <a:xfrm>
                <a:off x="10340336" y="2247899"/>
                <a:ext cx="547688" cy="679451"/>
                <a:chOff x="5548313" y="2084388"/>
                <a:chExt cx="547688" cy="679451"/>
              </a:xfrm>
              <a:grpFill/>
            </p:grpSpPr>
            <p:sp>
              <p:nvSpPr>
                <p:cNvPr id="10492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62" name="组合 89"/>
              <p:cNvGrpSpPr/>
              <p:nvPr/>
            </p:nvGrpSpPr>
            <p:grpSpPr>
              <a:xfrm>
                <a:off x="11192276" y="2400300"/>
                <a:ext cx="322175" cy="373063"/>
                <a:chOff x="3792874" y="3138488"/>
                <a:chExt cx="322175" cy="373063"/>
              </a:xfrm>
              <a:grpFill/>
            </p:grpSpPr>
            <p:sp>
              <p:nvSpPr>
                <p:cNvPr id="104924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4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4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63" name="组合 73"/>
            <p:cNvGrpSpPr/>
            <p:nvPr/>
          </p:nvGrpSpPr>
          <p:grpSpPr>
            <a:xfrm>
              <a:off x="598941" y="6399999"/>
              <a:ext cx="1102619" cy="276499"/>
              <a:chOff x="6738929" y="2270918"/>
              <a:chExt cx="2766486" cy="693738"/>
            </a:xfrm>
            <a:grpFill/>
          </p:grpSpPr>
          <p:grpSp>
            <p:nvGrpSpPr>
              <p:cNvPr id="364" name="组合 74"/>
              <p:cNvGrpSpPr/>
              <p:nvPr/>
            </p:nvGrpSpPr>
            <p:grpSpPr>
              <a:xfrm>
                <a:off x="8180494" y="2355056"/>
                <a:ext cx="484188" cy="509588"/>
                <a:chOff x="6113463" y="3541713"/>
                <a:chExt cx="484188" cy="509588"/>
              </a:xfrm>
              <a:grpFill/>
            </p:grpSpPr>
            <p:sp>
              <p:nvSpPr>
                <p:cNvPr id="10492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65" name="组合 75"/>
              <p:cNvGrpSpPr/>
              <p:nvPr/>
            </p:nvGrpSpPr>
            <p:grpSpPr>
              <a:xfrm>
                <a:off x="6738929" y="2270918"/>
                <a:ext cx="549275" cy="693738"/>
                <a:chOff x="6108700" y="2066926"/>
                <a:chExt cx="549275" cy="693738"/>
              </a:xfrm>
              <a:grpFill/>
            </p:grpSpPr>
            <p:sp>
              <p:nvSpPr>
                <p:cNvPr id="104924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4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66" name="组合 76"/>
              <p:cNvGrpSpPr/>
              <p:nvPr/>
            </p:nvGrpSpPr>
            <p:grpSpPr>
              <a:xfrm>
                <a:off x="7532962" y="2451100"/>
                <a:ext cx="368300" cy="317500"/>
                <a:chOff x="6186488" y="2930526"/>
                <a:chExt cx="368300" cy="317500"/>
              </a:xfrm>
              <a:grpFill/>
            </p:grpSpPr>
            <p:sp>
              <p:nvSpPr>
                <p:cNvPr id="10492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5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5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cxnSp>
        <p:nvCxnSpPr>
          <p:cNvPr id="3145755" name="直接连接符 95"/>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253" name="标题 11"/>
          <p:cNvSpPr>
            <a:spLocks noGrp="1"/>
          </p:cNvSpPr>
          <p:nvPr>
            <p:ph type="title"/>
          </p:nvPr>
        </p:nvSpPr>
        <p:spPr>
          <a:xfrm>
            <a:off x="711994"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pic>
        <p:nvPicPr>
          <p:cNvPr id="209721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393" name=""/>
        <p:cNvGrpSpPr/>
        <p:nvPr/>
      </p:nvGrpSpPr>
      <p:grpSpPr>
        <a:xfrm>
          <a:off x="0" y="0"/>
          <a:ext cx="0" cy="0"/>
          <a:chOff x="0" y="0"/>
          <a:chExt cx="0" cy="0"/>
        </a:xfrm>
      </p:grpSpPr>
      <p:sp>
        <p:nvSpPr>
          <p:cNvPr id="1049308"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p>
            <a:pPr algn="ctr">
              <a:lnSpc>
                <a:spcPct val="120000"/>
              </a:lnSpc>
            </a:pPr>
            <a:endParaRPr lang="zh-CN" altLang="en-US" sz="1350" dirty="0">
              <a:cs typeface="+mn-ea"/>
              <a:sym typeface="+mn-lt"/>
            </a:endParaRPr>
          </a:p>
        </p:txBody>
      </p:sp>
      <p:sp>
        <p:nvSpPr>
          <p:cNvPr id="1049309" name="文本框 7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236"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256" name=""/>
        <p:cNvGrpSpPr/>
        <p:nvPr/>
      </p:nvGrpSpPr>
      <p:grpSpPr>
        <a:xfrm>
          <a:off x="0" y="0"/>
          <a:ext cx="0" cy="0"/>
          <a:chOff x="0" y="0"/>
          <a:chExt cx="0" cy="0"/>
        </a:xfrm>
      </p:grpSpPr>
      <p:cxnSp>
        <p:nvCxnSpPr>
          <p:cNvPr id="3145740" name="直接连接符 1"/>
          <p:cNvCxnSpPr/>
          <p:nvPr userDrawn="1"/>
        </p:nvCxnSpPr>
        <p:spPr>
          <a:xfrm>
            <a:off x="1024856" y="863157"/>
            <a:ext cx="78766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005"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006" name="矩形 2"/>
          <p:cNvSpPr/>
          <p:nvPr userDrawn="1"/>
        </p:nvSpPr>
        <p:spPr>
          <a:xfrm>
            <a:off x="238974" y="0"/>
            <a:ext cx="786551"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sp>
        <p:nvSpPr>
          <p:cNvPr id="1049007" name="标题 11"/>
          <p:cNvSpPr>
            <a:spLocks noGrp="1"/>
          </p:cNvSpPr>
          <p:nvPr>
            <p:ph type="title"/>
          </p:nvPr>
        </p:nvSpPr>
        <p:spPr>
          <a:xfrm>
            <a:off x="1204913" y="40150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9008"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009"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3145741"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188"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p:spPr>
      </p:pic>
      <p:pic>
        <p:nvPicPr>
          <p:cNvPr id="2097189" name="图片 14"/>
          <p:cNvPicPr>
            <a:picLocks noChangeAspect="1"/>
          </p:cNvPicPr>
          <p:nvPr userDrawn="1"/>
        </p:nvPicPr>
        <p:blipFill>
          <a:blip r:embed="rId3" cstate="print"/>
          <a:srcRect/>
          <a:stretch>
            <a:fillRect/>
          </a:stretch>
        </p:blipFill>
        <p:spPr bwMode="auto">
          <a:xfrm>
            <a:off x="307181" y="6269038"/>
            <a:ext cx="1363266" cy="508000"/>
          </a:xfrm>
          <a:prstGeom prst="rect">
            <a:avLst/>
          </a:prstGeom>
          <a:noFill/>
          <a:ln>
            <a:noFill/>
          </a:ln>
        </p:spPr>
      </p:pic>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337" name=""/>
        <p:cNvGrpSpPr/>
        <p:nvPr/>
      </p:nvGrpSpPr>
      <p:grpSpPr>
        <a:xfrm>
          <a:off x="0" y="0"/>
          <a:ext cx="0" cy="0"/>
          <a:chOff x="0" y="0"/>
          <a:chExt cx="0" cy="0"/>
        </a:xfrm>
      </p:grpSpPr>
      <p:cxnSp>
        <p:nvCxnSpPr>
          <p:cNvPr id="3145753" name="直接连接符 1"/>
          <p:cNvCxnSpPr/>
          <p:nvPr userDrawn="1"/>
        </p:nvCxnSpPr>
        <p:spPr>
          <a:xfrm>
            <a:off x="7638862" y="863157"/>
            <a:ext cx="12626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193"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194"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3145754"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10"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p:spPr>
      </p:pic>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368" name=""/>
        <p:cNvGrpSpPr/>
        <p:nvPr/>
      </p:nvGrpSpPr>
      <p:grpSpPr>
        <a:xfrm>
          <a:off x="0" y="0"/>
          <a:ext cx="0" cy="0"/>
          <a:chOff x="0" y="0"/>
          <a:chExt cx="0" cy="0"/>
        </a:xfrm>
      </p:grpSpPr>
      <p:sp>
        <p:nvSpPr>
          <p:cNvPr id="1049259" name="标题 11"/>
          <p:cNvSpPr>
            <a:spLocks noGrp="1"/>
          </p:cNvSpPr>
          <p:nvPr>
            <p:ph type="title"/>
          </p:nvPr>
        </p:nvSpPr>
        <p:spPr>
          <a:xfrm>
            <a:off x="562397"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9260"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369" name="组合 55"/>
          <p:cNvGrpSpPr/>
          <p:nvPr userDrawn="1"/>
        </p:nvGrpSpPr>
        <p:grpSpPr>
          <a:xfrm>
            <a:off x="392056" y="6399999"/>
            <a:ext cx="1906960" cy="276499"/>
            <a:chOff x="598941" y="6399999"/>
            <a:chExt cx="2542613" cy="276499"/>
          </a:xfrm>
          <a:solidFill>
            <a:schemeClr val="accent3"/>
          </a:solidFill>
        </p:grpSpPr>
        <p:grpSp>
          <p:nvGrpSpPr>
            <p:cNvPr id="370" name="组合 32"/>
            <p:cNvGrpSpPr/>
            <p:nvPr/>
          </p:nvGrpSpPr>
          <p:grpSpPr>
            <a:xfrm>
              <a:off x="2055693" y="6402621"/>
              <a:ext cx="1085861" cy="270805"/>
              <a:chOff x="10340336" y="2247899"/>
              <a:chExt cx="2724438" cy="679451"/>
            </a:xfrm>
            <a:grpFill/>
          </p:grpSpPr>
          <p:sp>
            <p:nvSpPr>
              <p:cNvPr id="104926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26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71" name="组合 48"/>
              <p:cNvGrpSpPr/>
              <p:nvPr/>
            </p:nvGrpSpPr>
            <p:grpSpPr>
              <a:xfrm>
                <a:off x="10340336" y="2247899"/>
                <a:ext cx="547688" cy="679451"/>
                <a:chOff x="5548313" y="2084388"/>
                <a:chExt cx="547688" cy="679451"/>
              </a:xfrm>
              <a:grpFill/>
            </p:grpSpPr>
            <p:sp>
              <p:nvSpPr>
                <p:cNvPr id="104926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6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72" name="组合 49"/>
              <p:cNvGrpSpPr/>
              <p:nvPr/>
            </p:nvGrpSpPr>
            <p:grpSpPr>
              <a:xfrm>
                <a:off x="11192276" y="2400300"/>
                <a:ext cx="322175" cy="373063"/>
                <a:chOff x="3792874" y="3138488"/>
                <a:chExt cx="322175" cy="373063"/>
              </a:xfrm>
              <a:grpFill/>
            </p:grpSpPr>
            <p:sp>
              <p:nvSpPr>
                <p:cNvPr id="104926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6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6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73" name="组合 33"/>
            <p:cNvGrpSpPr/>
            <p:nvPr/>
          </p:nvGrpSpPr>
          <p:grpSpPr>
            <a:xfrm>
              <a:off x="598941" y="6399999"/>
              <a:ext cx="1102619" cy="276499"/>
              <a:chOff x="6738929" y="2270918"/>
              <a:chExt cx="2766486" cy="693738"/>
            </a:xfrm>
            <a:grpFill/>
          </p:grpSpPr>
          <p:grpSp>
            <p:nvGrpSpPr>
              <p:cNvPr id="374" name="组合 34"/>
              <p:cNvGrpSpPr/>
              <p:nvPr/>
            </p:nvGrpSpPr>
            <p:grpSpPr>
              <a:xfrm>
                <a:off x="8180494" y="2355056"/>
                <a:ext cx="484188" cy="509588"/>
                <a:chOff x="6113463" y="3541713"/>
                <a:chExt cx="484188" cy="509588"/>
              </a:xfrm>
              <a:grpFill/>
            </p:grpSpPr>
            <p:sp>
              <p:nvSpPr>
                <p:cNvPr id="10492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75" name="组合 35"/>
              <p:cNvGrpSpPr/>
              <p:nvPr/>
            </p:nvGrpSpPr>
            <p:grpSpPr>
              <a:xfrm>
                <a:off x="6738929" y="2270918"/>
                <a:ext cx="549275" cy="693738"/>
                <a:chOff x="6108700" y="2066926"/>
                <a:chExt cx="549275" cy="693738"/>
              </a:xfrm>
              <a:grpFill/>
            </p:grpSpPr>
            <p:sp>
              <p:nvSpPr>
                <p:cNvPr id="104927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7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76" name="组合 36"/>
              <p:cNvGrpSpPr/>
              <p:nvPr/>
            </p:nvGrpSpPr>
            <p:grpSpPr>
              <a:xfrm>
                <a:off x="7532962" y="2451100"/>
                <a:ext cx="368300" cy="317500"/>
                <a:chOff x="6186488" y="2930526"/>
                <a:chExt cx="368300" cy="317500"/>
              </a:xfrm>
              <a:grpFill/>
            </p:grpSpPr>
            <p:sp>
              <p:nvSpPr>
                <p:cNvPr id="104927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7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7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7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7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220" name="图片 56"/>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cxnSp>
        <p:nvCxnSpPr>
          <p:cNvPr id="3145756"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57"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77" name="组合 3"/>
          <p:cNvGrpSpPr/>
          <p:nvPr userDrawn="1"/>
        </p:nvGrpSpPr>
        <p:grpSpPr>
          <a:xfrm>
            <a:off x="-383702" y="273355"/>
            <a:ext cx="915798" cy="438825"/>
            <a:chOff x="-529708" y="381991"/>
            <a:chExt cx="1221064" cy="438825"/>
          </a:xfrm>
        </p:grpSpPr>
        <p:sp>
          <p:nvSpPr>
            <p:cNvPr id="1049277" name="梯形 57"/>
            <p:cNvSpPr/>
            <p:nvPr userDrawn="1"/>
          </p:nvSpPr>
          <p:spPr>
            <a:xfrm rot="16200000">
              <a:off x="-107121" y="-40596"/>
              <a:ext cx="375890" cy="1221064"/>
            </a:xfrm>
            <a:prstGeom prst="trapezoid">
              <a:avLst>
                <a:gd name="adj" fmla="val 7230"/>
              </a:avLst>
            </a:prstGeom>
            <a:gradFill>
              <a:gsLst>
                <a:gs pos="0">
                  <a:schemeClr val="accent1">
                    <a:alpha val="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278"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279" name="梯形 59"/>
            <p:cNvSpPr/>
            <p:nvPr userDrawn="1"/>
          </p:nvSpPr>
          <p:spPr>
            <a:xfrm rot="16200000">
              <a:off x="-95133" y="158023"/>
              <a:ext cx="267255" cy="1058332"/>
            </a:xfrm>
            <a:prstGeom prst="trapezoid">
              <a:avLst>
                <a:gd name="adj" fmla="val 7230"/>
              </a:avLst>
            </a:prstGeom>
            <a:gradFill flip="none" rotWithShape="1">
              <a:gsLst>
                <a:gs pos="0">
                  <a:schemeClr val="accent4">
                    <a:alpha val="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391" name=""/>
        <p:cNvGrpSpPr/>
        <p:nvPr/>
      </p:nvGrpSpPr>
      <p:grpSpPr>
        <a:xfrm>
          <a:off x="0" y="0"/>
          <a:ext cx="0" cy="0"/>
          <a:chOff x="0" y="0"/>
          <a:chExt cx="0" cy="0"/>
        </a:xfrm>
      </p:grpSpPr>
      <p:sp>
        <p:nvSpPr>
          <p:cNvPr id="1049304" name="文本框 6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233" name="图片 85"/>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空白">
    <p:spTree>
      <p:nvGrpSpPr>
        <p:cNvPr id="243"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61" name=""/>
        <p:cNvGrpSpPr/>
        <p:nvPr/>
      </p:nvGrpSpPr>
      <p:grpSpPr>
        <a:xfrm>
          <a:off x="0" y="0"/>
          <a:ext cx="0" cy="0"/>
          <a:chOff x="0" y="0"/>
          <a:chExt cx="0" cy="0"/>
        </a:xfrm>
      </p:grpSpPr>
      <p:sp>
        <p:nvSpPr>
          <p:cNvPr id="1048861" name="标题 1"/>
          <p:cNvSpPr>
            <a:spLocks noGrp="1"/>
          </p:cNvSpPr>
          <p:nvPr>
            <p:ph type="title"/>
          </p:nvPr>
        </p:nvSpPr>
        <p:spPr>
          <a:xfrm>
            <a:off x="457200" y="273050"/>
            <a:ext cx="8229600" cy="1143000"/>
          </a:xfrm>
        </p:spPr>
        <p:txBody>
          <a:bodyPr anchor="ctr"/>
          <a:p>
            <a:r>
              <a:rPr kumimoji="0" lang="zh-CN" altLang="en-US"/>
              <a:t>单击此处编辑母版标题样式</a:t>
            </a:r>
            <a:endParaRPr kumimoji="0" lang="en-US"/>
          </a:p>
        </p:txBody>
      </p:sp>
      <p:sp>
        <p:nvSpPr>
          <p:cNvPr id="1048862"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1048863"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1048864"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865"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866" name="日期占位符 6"/>
          <p:cNvSpPr>
            <a:spLocks noGrp="1"/>
          </p:cNvSpPr>
          <p:nvPr>
            <p:ph type="dt" sz="half" idx="10"/>
          </p:nvPr>
        </p:nvSpPr>
        <p:spPr/>
        <p:txBody>
          <a:bodyPr/>
          <a:p>
            <a:fld id="{AB1662B0-EBF0-4A50-81C7-D550DA395D85}" type="datetimeFigureOut">
              <a:rPr lang="zh-CN" altLang="en-US" smtClean="0"/>
            </a:fld>
            <a:endParaRPr lang="zh-CN" altLang="en-US"/>
          </a:p>
        </p:txBody>
      </p:sp>
      <p:sp>
        <p:nvSpPr>
          <p:cNvPr id="1048867" name="页脚占位符 7"/>
          <p:cNvSpPr>
            <a:spLocks noGrp="1"/>
          </p:cNvSpPr>
          <p:nvPr>
            <p:ph type="ftr" sz="quarter" idx="11"/>
          </p:nvPr>
        </p:nvSpPr>
        <p:spPr/>
        <p:txBody>
          <a:bodyPr/>
          <a:p>
            <a:endParaRPr lang="zh-CN" altLang="en-US"/>
          </a:p>
        </p:txBody>
      </p:sp>
      <p:sp>
        <p:nvSpPr>
          <p:cNvPr id="1048868" name="灯片编号占位符 8"/>
          <p:cNvSpPr>
            <a:spLocks noGrp="1"/>
          </p:cNvSpPr>
          <p:nvPr>
            <p:ph type="sldNum" sz="quarter" idx="12"/>
          </p:nvPr>
        </p:nvSpPr>
        <p:spPr/>
        <p:txBody>
          <a:bodyPr/>
          <a:p>
            <a:fld id="{43542783-593D-49AD-B073-DF5DED022E0E}"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479" name=""/>
        <p:cNvGrpSpPr/>
        <p:nvPr/>
      </p:nvGrpSpPr>
      <p:grpSpPr>
        <a:xfrm>
          <a:off x="0" y="0"/>
          <a:ext cx="0" cy="0"/>
          <a:chOff x="0" y="0"/>
          <a:chExt cx="0" cy="0"/>
        </a:xfrm>
      </p:grpSpPr>
      <p:sp>
        <p:nvSpPr>
          <p:cNvPr id="1049325" name="内容占位符 2"/>
          <p:cNvSpPr>
            <a:spLocks noGrp="1"/>
          </p:cNvSpPr>
          <p:nvPr>
            <p:ph idx="1"/>
          </p:nvPr>
        </p:nvSpPr>
        <p:spPr/>
        <p:txBody>
          <a:bodyPr/>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9327" name="日期占位符 3"/>
          <p:cNvSpPr>
            <a:spLocks noGrp="1"/>
          </p:cNvSpPr>
          <p:nvPr>
            <p:ph type="dt" sz="half" idx="10"/>
          </p:nvPr>
        </p:nvSpPr>
        <p:spPr/>
        <p:txBody>
          <a:bodyPr/>
          <a:p>
            <a:fld id="{AB1662B0-EBF0-4A50-81C7-D550DA395D85}" type="datetimeFigureOut">
              <a:rPr lang="zh-CN" altLang="en-US" smtClean="0"/>
            </a:fld>
            <a:endParaRPr lang="zh-CN" altLang="en-US"/>
          </a:p>
        </p:txBody>
      </p:sp>
      <p:sp>
        <p:nvSpPr>
          <p:cNvPr id="1049329" name="页脚占位符 4"/>
          <p:cNvSpPr>
            <a:spLocks noGrp="1"/>
          </p:cNvSpPr>
          <p:nvPr>
            <p:ph type="ftr" sz="quarter" idx="11"/>
          </p:nvPr>
        </p:nvSpPr>
        <p:spPr/>
        <p:txBody>
          <a:bodyPr/>
          <a:p>
            <a:endParaRPr lang="zh-CN" altLang="en-US"/>
          </a:p>
        </p:txBody>
      </p:sp>
      <p:sp>
        <p:nvSpPr>
          <p:cNvPr id="1049331" name="灯片编号占位符 5"/>
          <p:cNvSpPr>
            <a:spLocks noGrp="1"/>
          </p:cNvSpPr>
          <p:nvPr>
            <p:ph type="sldNum" sz="quarter" idx="12"/>
          </p:nvPr>
        </p:nvSpPr>
        <p:spPr/>
        <p:txBody>
          <a:bodyPr/>
          <a:p>
            <a:fld id="{43542783-593D-49AD-B073-DF5DED022E0E}" type="slidenum">
              <a:rPr lang="zh-CN" altLang="en-US" smtClean="0"/>
            </a:fld>
            <a:endParaRPr lang="zh-CN" altLang="en-US"/>
          </a:p>
        </p:txBody>
      </p:sp>
      <p:sp>
        <p:nvSpPr>
          <p:cNvPr id="1049333" name="标题 6"/>
          <p:cNvSpPr>
            <a:spLocks noGrp="1"/>
          </p:cNvSpPr>
          <p:nvPr>
            <p:ph type="title"/>
          </p:nvPr>
        </p:nvSpPr>
        <p:spPr/>
        <p:txBody>
          <a:bodyPr rtlCol="0"/>
          <a:p>
            <a:r>
              <a:rPr kumimoji="0" lang="zh-CN" altLang="en-US"/>
              <a:t>单击此处编辑母版标题样式</a:t>
            </a:r>
            <a:endParaRPr kumimoji="0" 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55" name=""/>
        <p:cNvGrpSpPr/>
        <p:nvPr/>
      </p:nvGrpSpPr>
      <p:grpSpPr>
        <a:xfrm>
          <a:off x="0" y="0"/>
          <a:ext cx="0" cy="0"/>
          <a:chOff x="0" y="0"/>
          <a:chExt cx="0" cy="0"/>
        </a:xfrm>
      </p:grpSpPr>
      <p:sp>
        <p:nvSpPr>
          <p:cNvPr id="1048823" name="日期占位符 2"/>
          <p:cNvSpPr>
            <a:spLocks noGrp="1"/>
          </p:cNvSpPr>
          <p:nvPr>
            <p:ph type="dt" sz="half" idx="10"/>
          </p:nvPr>
        </p:nvSpPr>
        <p:spPr/>
        <p:txBody>
          <a:bodyPr/>
          <a:p>
            <a:fld id="{AB1662B0-EBF0-4A50-81C7-D550DA395D85}" type="datetimeFigureOut">
              <a:rPr lang="zh-CN" altLang="en-US" smtClean="0"/>
            </a:fld>
            <a:endParaRPr lang="zh-CN" altLang="en-US"/>
          </a:p>
        </p:txBody>
      </p:sp>
      <p:sp>
        <p:nvSpPr>
          <p:cNvPr id="1048824" name="页脚占位符 3"/>
          <p:cNvSpPr>
            <a:spLocks noGrp="1"/>
          </p:cNvSpPr>
          <p:nvPr>
            <p:ph type="ftr" sz="quarter" idx="11"/>
          </p:nvPr>
        </p:nvSpPr>
        <p:spPr/>
        <p:txBody>
          <a:bodyPr/>
          <a:p>
            <a:endParaRPr lang="zh-CN" altLang="en-US"/>
          </a:p>
        </p:txBody>
      </p:sp>
      <p:sp>
        <p:nvSpPr>
          <p:cNvPr id="1048825" name="灯片编号占位符 4"/>
          <p:cNvSpPr>
            <a:spLocks noGrp="1"/>
          </p:cNvSpPr>
          <p:nvPr>
            <p:ph type="sldNum" sz="quarter" idx="12"/>
          </p:nvPr>
        </p:nvSpPr>
        <p:spPr/>
        <p:txBody>
          <a:bodyPr/>
          <a:p>
            <a:fld id="{43542783-593D-49AD-B073-DF5DED022E0E}" type="slidenum">
              <a:rPr lang="zh-CN" altLang="en-US" smtClean="0"/>
            </a:fld>
            <a:endParaRPr lang="zh-CN" altLang="en-US"/>
          </a:p>
        </p:txBody>
      </p:sp>
      <p:sp>
        <p:nvSpPr>
          <p:cNvPr id="1048826" name="标题 5"/>
          <p:cNvSpPr>
            <a:spLocks noGrp="1"/>
          </p:cNvSpPr>
          <p:nvPr>
            <p:ph type="title"/>
          </p:nvPr>
        </p:nvSpPr>
        <p:spPr/>
        <p:txBody>
          <a:bodyPr rtlCol="0"/>
          <a:p>
            <a:r>
              <a:rPr kumimoji="0" lang="zh-CN" altLang="en-US"/>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06" name=""/>
        <p:cNvGrpSpPr/>
        <p:nvPr/>
      </p:nvGrpSpPr>
      <p:grpSpPr>
        <a:xfrm>
          <a:off x="0" y="0"/>
          <a:ext cx="0" cy="0"/>
          <a:chOff x="0" y="0"/>
          <a:chExt cx="0" cy="0"/>
        </a:xfrm>
      </p:grpSpPr>
      <p:sp>
        <p:nvSpPr>
          <p:cNvPr id="1048679" name="日期占位符 1"/>
          <p:cNvSpPr>
            <a:spLocks noGrp="1"/>
          </p:cNvSpPr>
          <p:nvPr>
            <p:ph type="dt" sz="half" idx="10"/>
          </p:nvPr>
        </p:nvSpPr>
        <p:spPr/>
        <p:txBody>
          <a:bodyPr/>
          <a:p>
            <a:fld id="{AB1662B0-EBF0-4A50-81C7-D550DA395D85}" type="datetimeFigureOut">
              <a:rPr lang="zh-CN" altLang="en-US" smtClean="0"/>
            </a:fld>
            <a:endParaRPr lang="zh-CN" altLang="en-US"/>
          </a:p>
        </p:txBody>
      </p:sp>
      <p:sp>
        <p:nvSpPr>
          <p:cNvPr id="1048680" name="页脚占位符 2"/>
          <p:cNvSpPr>
            <a:spLocks noGrp="1"/>
          </p:cNvSpPr>
          <p:nvPr>
            <p:ph type="ftr" sz="quarter" idx="11"/>
          </p:nvPr>
        </p:nvSpPr>
        <p:spPr/>
        <p:txBody>
          <a:bodyPr/>
          <a:p>
            <a:endParaRPr lang="zh-CN" altLang="en-US"/>
          </a:p>
        </p:txBody>
      </p:sp>
      <p:sp>
        <p:nvSpPr>
          <p:cNvPr id="1048681" name="灯片编号占位符 3"/>
          <p:cNvSpPr>
            <a:spLocks noGrp="1"/>
          </p:cNvSpPr>
          <p:nvPr>
            <p:ph type="sldNum" sz="quarter" idx="12"/>
          </p:nvPr>
        </p:nvSpPr>
        <p:spPr/>
        <p:txBody>
          <a:bodyPr/>
          <a:p>
            <a:fld id="{43542783-593D-49AD-B073-DF5DED022E0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62" name=""/>
        <p:cNvGrpSpPr/>
        <p:nvPr/>
      </p:nvGrpSpPr>
      <p:grpSpPr>
        <a:xfrm>
          <a:off x="0" y="0"/>
          <a:ext cx="0" cy="0"/>
          <a:chOff x="0" y="0"/>
          <a:chExt cx="0" cy="0"/>
        </a:xfrm>
      </p:grpSpPr>
      <p:sp>
        <p:nvSpPr>
          <p:cNvPr id="1048869"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zh-CN" altLang="en-US"/>
              <a:t>单击此处编辑母版标题样式</a:t>
            </a:r>
            <a:endParaRPr kumimoji="0" lang="en-US"/>
          </a:p>
        </p:txBody>
      </p:sp>
      <p:sp>
        <p:nvSpPr>
          <p:cNvPr id="1048870"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endParaRPr kumimoji="0" lang="zh-CN" altLang="en-US"/>
          </a:p>
        </p:txBody>
      </p:sp>
      <p:sp>
        <p:nvSpPr>
          <p:cNvPr id="1048871"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872" name="日期占位符 4"/>
          <p:cNvSpPr>
            <a:spLocks noGrp="1"/>
          </p:cNvSpPr>
          <p:nvPr>
            <p:ph type="dt" sz="half" idx="10"/>
          </p:nvPr>
        </p:nvSpPr>
        <p:spPr>
          <a:xfrm>
            <a:off x="6727032" y="6407944"/>
            <a:ext cx="1920240" cy="365760"/>
          </a:xfrm>
        </p:spPr>
        <p:txBody>
          <a:bodyPr/>
          <a:p>
            <a:fld id="{AB1662B0-EBF0-4A50-81C7-D550DA395D85}" type="datetimeFigureOut">
              <a:rPr lang="zh-CN" altLang="en-US" smtClean="0"/>
            </a:fld>
            <a:endParaRPr lang="zh-CN" altLang="en-US"/>
          </a:p>
        </p:txBody>
      </p:sp>
      <p:sp>
        <p:nvSpPr>
          <p:cNvPr id="1048873" name="页脚占位符 5"/>
          <p:cNvSpPr>
            <a:spLocks noGrp="1"/>
          </p:cNvSpPr>
          <p:nvPr>
            <p:ph type="ftr" sz="quarter" idx="11"/>
          </p:nvPr>
        </p:nvSpPr>
        <p:spPr/>
        <p:txBody>
          <a:bodyPr/>
          <a:p>
            <a:endParaRPr lang="zh-CN" altLang="en-US"/>
          </a:p>
        </p:txBody>
      </p:sp>
      <p:sp>
        <p:nvSpPr>
          <p:cNvPr id="1048874" name="灯片编号占位符 6"/>
          <p:cNvSpPr>
            <a:spLocks noGrp="1"/>
          </p:cNvSpPr>
          <p:nvPr>
            <p:ph type="sldNum" sz="quarter" idx="12"/>
          </p:nvPr>
        </p:nvSpPr>
        <p:spPr/>
        <p:txBody>
          <a:bodyPr/>
          <a:p>
            <a:fld id="{43542783-593D-49AD-B073-DF5DED022E0E}"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2">
        <a:schemeClr val="bg1"/>
      </p:bgRef>
    </p:bg>
    <p:spTree>
      <p:nvGrpSpPr>
        <p:cNvPr id="157" name=""/>
        <p:cNvGrpSpPr/>
        <p:nvPr/>
      </p:nvGrpSpPr>
      <p:grpSpPr>
        <a:xfrm>
          <a:off x="0" y="0"/>
          <a:ext cx="0" cy="0"/>
          <a:chOff x="0" y="0"/>
          <a:chExt cx="0" cy="0"/>
        </a:xfrm>
      </p:grpSpPr>
      <p:sp>
        <p:nvSpPr>
          <p:cNvPr id="1048832" name="文本占位符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endParaRPr kumimoji="0" lang="zh-CN" altLang="en-US"/>
          </a:p>
        </p:txBody>
      </p:sp>
      <p:sp>
        <p:nvSpPr>
          <p:cNvPr id="104883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zh-CN" altLang="en-US"/>
              <a:t>单击图标添加图片</a:t>
            </a:r>
            <a:endParaRPr kumimoji="0" lang="en-US" dirty="0"/>
          </a:p>
        </p:txBody>
      </p:sp>
      <p:sp>
        <p:nvSpPr>
          <p:cNvPr id="1048834" name="日期占位符 4"/>
          <p:cNvSpPr>
            <a:spLocks noGrp="1"/>
          </p:cNvSpPr>
          <p:nvPr>
            <p:ph type="dt" sz="half" idx="10"/>
          </p:nvPr>
        </p:nvSpPr>
        <p:spPr/>
        <p:txBody>
          <a:bodyPr/>
          <a:lstStyle>
            <a:lvl1pPr>
              <a:defRPr>
                <a:solidFill>
                  <a:schemeClr val="tx1"/>
                </a:solidFill>
              </a:defRPr>
            </a:lvl1pPr>
          </a:lstStyle>
          <a:p>
            <a:fld id="{AB1662B0-EBF0-4A50-81C7-D550DA395D85}" type="datetimeFigureOut">
              <a:rPr lang="zh-CN" altLang="en-US" smtClean="0"/>
            </a:fld>
            <a:endParaRPr lang="zh-CN" altLang="en-US"/>
          </a:p>
        </p:txBody>
      </p:sp>
      <p:sp>
        <p:nvSpPr>
          <p:cNvPr id="1048835" name="页脚占位符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zh-CN" altLang="en-US"/>
          </a:p>
        </p:txBody>
      </p:sp>
      <p:sp>
        <p:nvSpPr>
          <p:cNvPr id="1048836" name="灯片编号占位符 6"/>
          <p:cNvSpPr>
            <a:spLocks noGrp="1"/>
          </p:cNvSpPr>
          <p:nvPr>
            <p:ph type="sldNum" sz="quarter" idx="12"/>
          </p:nvPr>
        </p:nvSpPr>
        <p:spPr/>
        <p:txBody>
          <a:bodyPr/>
          <a:lstStyle>
            <a:lvl1pPr>
              <a:defRPr>
                <a:solidFill>
                  <a:schemeClr val="tx1"/>
                </a:solidFill>
              </a:defRPr>
            </a:lvl1pPr>
          </a:lstStyle>
          <a:p>
            <a:fld id="{43542783-593D-49AD-B073-DF5DED022E0E}" type="slidenum">
              <a:rPr lang="zh-CN" altLang="en-US" smtClean="0"/>
            </a:fld>
            <a:endParaRPr lang="zh-CN" altLang="en-US"/>
          </a:p>
        </p:txBody>
      </p:sp>
      <p:sp>
        <p:nvSpPr>
          <p:cNvPr id="1048837" name="标题 1"/>
          <p:cNvSpPr>
            <a:spLocks noGrp="1"/>
          </p:cNvSpPr>
          <p:nvPr>
            <p:ph type="title"/>
          </p:nvPr>
        </p:nvSpPr>
        <p:spPr>
          <a:xfrm>
            <a:off x="228600" y="4865122"/>
            <a:ext cx="8075432" cy="562672"/>
          </a:xfrm>
          <a:noFill/>
        </p:spPr>
        <p:txBody>
          <a:bodyPr anchor="t">
            <a:normAutofit fontScale="93333"/>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zh-CN" altLang="en-US"/>
              <a:t>单击此处编辑母版标题样式</a:t>
            </a:r>
            <a:endParaRPr kumimoji="0" lang="en-US"/>
          </a:p>
        </p:txBody>
      </p:sp>
      <p:sp>
        <p:nvSpPr>
          <p:cNvPr id="1048838" name="任意多边形 7"/>
          <p:cNvSpPr/>
          <p:nvPr/>
        </p:nvSpPr>
        <p:spPr bwMode="auto">
          <a:xfrm>
            <a:off x="499273" y="5944936"/>
            <a:ext cx="4940624" cy="921076"/>
          </a:xfrm>
          <a:custGeom>
            <a:avLst/>
            <a:gdLst>
              <a:gd name="A1" fmla="val 0"/>
              <a:gd name="A2" fmla="val 0"/>
              <a:gd name="A3" fmla="val 0"/>
              <a:gd name="A4" fmla="val 0"/>
              <a:gd name="A5" fmla="val 0"/>
              <a:gd name="A6" fmla="val 0"/>
              <a:gd name="A7" fmla="val 0"/>
              <a:gd name="A8" fmla="val 0"/>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p>
            <a:endParaRPr kumimoji="0" lang="en-US"/>
          </a:p>
        </p:txBody>
      </p:sp>
      <p:sp>
        <p:nvSpPr>
          <p:cNvPr id="1048839" name="任意多边形 8"/>
          <p:cNvSpPr/>
          <p:nvPr/>
        </p:nvSpPr>
        <p:spPr bwMode="auto">
          <a:xfrm>
            <a:off x="485717" y="5939011"/>
            <a:ext cx="3690451" cy="933450"/>
          </a:xfrm>
          <a:custGeom>
            <a:avLst/>
            <a:gdLst>
              <a:gd name="A1" fmla="val 0"/>
              <a:gd name="A2" fmla="val 0"/>
              <a:gd name="A3" fmla="val 0"/>
              <a:gd name="A4" fmla="val 0"/>
              <a:gd name="A5" fmla="val 0"/>
              <a:gd name="A6" fmla="val 0"/>
              <a:gd name="A7" fmla="val 0"/>
              <a:gd name="A8" fmla="val 0"/>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p>
            <a:endParaRPr kumimoji="0" lang="en-US"/>
          </a:p>
        </p:txBody>
      </p:sp>
      <p:sp>
        <p:nvSpPr>
          <p:cNvPr id="1048840" name="直角三角形 9"/>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p>
            <a:pPr algn="ctr" eaLnBrk="1" latinLnBrk="0" hangingPunct="1"/>
            <a:endParaRPr kumimoji="0" lang="en-US"/>
          </a:p>
        </p:txBody>
      </p:sp>
      <p:cxnSp>
        <p:nvCxnSpPr>
          <p:cNvPr id="3145732" name="直接连接符 10"/>
          <p:cNvCxnSpPr/>
          <p:nvPr/>
        </p:nvCxnSpPr>
        <p:spPr>
          <a:xfrm>
            <a:off x="-9237" y="5787738"/>
            <a:ext cx="3405509" cy="1084383"/>
          </a:xfrm>
          <a:prstGeom prst="line">
            <a:avLst/>
          </a:prstGeom>
          <a:noFill/>
          <a:ln w="12065" cap="flat" cmpd="sng" algn="ctr">
            <a:gradFill>
              <a:gsLst>
                <a:gs pos="15000">
                  <a:schemeClr val="accent1">
                    <a:shade val="40000"/>
                    <a:satMod val="110000"/>
                  </a:schemeClr>
                </a:gs>
                <a:gs pos="45000">
                  <a:schemeClr val="accent1">
                    <a:tint val="7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048841"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p>
            <a:pPr algn="l" eaLnBrk="1" latinLnBrk="0" hangingPunct="1"/>
            <a:endParaRPr kumimoji="0" lang="en-US"/>
          </a:p>
        </p:txBody>
      </p:sp>
      <p:sp>
        <p:nvSpPr>
          <p:cNvPr id="1048842"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0" Type="http://schemas.openxmlformats.org/officeDocument/2006/relationships/theme" Target="../theme/theme2.xml"/><Relationship Id="rId4" Type="http://schemas.openxmlformats.org/officeDocument/2006/relationships/slideLayout" Target="../slideLayouts/slideLayout15.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 Type="http://schemas.openxmlformats.org/officeDocument/2006/relationships/slideLayout" Target="../slideLayouts/slideLayout14.xml"/><Relationship Id="rId29" Type="http://schemas.openxmlformats.org/officeDocument/2006/relationships/slideLayout" Target="../slideLayouts/slideLayout4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任意多边形 12"/>
          <p:cNvSpPr/>
          <p:nvPr/>
        </p:nvSpPr>
        <p:spPr bwMode="auto">
          <a:xfrm>
            <a:off x="499273" y="5944936"/>
            <a:ext cx="4940624" cy="921076"/>
          </a:xfrm>
          <a:custGeom>
            <a:avLst/>
            <a:gdLst>
              <a:gd name="A1" fmla="val 0"/>
              <a:gd name="A2" fmla="val 0"/>
              <a:gd name="A3" fmla="val 0"/>
              <a:gd name="A4" fmla="val 0"/>
              <a:gd name="A5" fmla="val 0"/>
              <a:gd name="A6" fmla="val 0"/>
              <a:gd name="A7" fmla="val 0"/>
              <a:gd name="A8" fmla="val 0"/>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p>
            <a:endParaRPr kumimoji="0" lang="en-US"/>
          </a:p>
        </p:txBody>
      </p:sp>
      <p:sp>
        <p:nvSpPr>
          <p:cNvPr id="1048577" name="任意多边形 11"/>
          <p:cNvSpPr/>
          <p:nvPr/>
        </p:nvSpPr>
        <p:spPr bwMode="auto">
          <a:xfrm>
            <a:off x="485717" y="5939011"/>
            <a:ext cx="3690451" cy="933450"/>
          </a:xfrm>
          <a:custGeom>
            <a:avLst/>
            <a:gdLst>
              <a:gd name="A1" fmla="val 0"/>
              <a:gd name="A2" fmla="val 0"/>
              <a:gd name="A3" fmla="val 0"/>
              <a:gd name="A4" fmla="val 0"/>
              <a:gd name="A5" fmla="val 0"/>
              <a:gd name="A6" fmla="val 0"/>
              <a:gd name="A7" fmla="val 0"/>
              <a:gd name="A8" fmla="val 0"/>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p>
            <a:endParaRPr kumimoji="0" lang="en-US"/>
          </a:p>
        </p:txBody>
      </p:sp>
      <p:sp>
        <p:nvSpPr>
          <p:cNvPr id="1048578" name="直角三角形 13"/>
          <p:cNvSpPr/>
          <p:nvPr/>
        </p:nvSpPr>
        <p:spPr bwMode="auto">
          <a:xfrm>
            <a:off x="-6042" y="5791253"/>
            <a:ext cx="3402314" cy="1080868"/>
          </a:xfrm>
          <a:prstGeom prst="rtTriangle">
            <a:avLst/>
          </a:prstGeom>
          <a:blipFill>
            <a:blip r:embed="rId1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p>
            <a:pPr algn="ctr" eaLnBrk="1" latinLnBrk="0" hangingPunct="1"/>
            <a:endParaRPr kumimoji="0" lang="en-US"/>
          </a:p>
        </p:txBody>
      </p:sp>
      <p:cxnSp>
        <p:nvCxnSpPr>
          <p:cNvPr id="3145728" name="直接连接符 14"/>
          <p:cNvCxnSpPr/>
          <p:nvPr/>
        </p:nvCxnSpPr>
        <p:spPr>
          <a:xfrm>
            <a:off x="-9237" y="5787738"/>
            <a:ext cx="3405509" cy="1084383"/>
          </a:xfrm>
          <a:prstGeom prst="line">
            <a:avLst/>
          </a:prstGeom>
          <a:noFill/>
          <a:ln w="12065" cap="flat" cmpd="sng" algn="ctr">
            <a:gradFill>
              <a:gsLst>
                <a:gs pos="15000">
                  <a:schemeClr val="accent1">
                    <a:shade val="40000"/>
                    <a:satMod val="110000"/>
                  </a:schemeClr>
                </a:gs>
                <a:gs pos="45000">
                  <a:schemeClr val="accent1">
                    <a:tint val="7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04857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p>
            <a:r>
              <a:rPr kumimoji="0" lang="zh-CN" altLang="en-US"/>
              <a:t>单击此处编辑母版标题样式</a:t>
            </a:r>
            <a:endParaRPr kumimoji="0" lang="en-US"/>
          </a:p>
        </p:txBody>
      </p:sp>
      <p:sp>
        <p:nvSpPr>
          <p:cNvPr id="1048580" name="文本占位符 29"/>
          <p:cNvSpPr>
            <a:spLocks noGrp="1"/>
          </p:cNvSpPr>
          <p:nvPr>
            <p:ph type="body" idx="1"/>
          </p:nvPr>
        </p:nvSpPr>
        <p:spPr>
          <a:xfrm>
            <a:off x="457200" y="1481328"/>
            <a:ext cx="8229600" cy="4525963"/>
          </a:xfrm>
          <a:prstGeom prst="rect">
            <a:avLst/>
          </a:prstGeom>
        </p:spPr>
        <p:txBody>
          <a:bodyPr vert="horz">
            <a:normAutofit/>
          </a:bodyPr>
          <a:p>
            <a:pPr lvl="0" eaLnBrk="1" latinLnBrk="0" hangingPunct="1"/>
            <a:r>
              <a:rPr kumimoji="0" lang="zh-CN" altLang="en-US"/>
              <a:t>单击此处编辑母版文本样式</a:t>
            </a:r>
            <a:endParaRPr kumimoji="0" lang="zh-CN" altLang="en-US"/>
          </a:p>
          <a:p>
            <a:pPr lvl="1" eaLnBrk="1" latinLnBrk="0" hangingPunct="1"/>
            <a:r>
              <a:rPr kumimoji="0" lang="zh-CN" altLang="en-US"/>
              <a:t>第二级</a:t>
            </a:r>
            <a:endParaRPr kumimoji="0" lang="zh-CN" altLang="en-US"/>
          </a:p>
          <a:p>
            <a:pPr lvl="2" eaLnBrk="1" latinLnBrk="0" hangingPunct="1"/>
            <a:r>
              <a:rPr kumimoji="0" lang="zh-CN" altLang="en-US"/>
              <a:t>第三级</a:t>
            </a:r>
            <a:endParaRPr kumimoji="0" lang="zh-CN" altLang="en-US"/>
          </a:p>
          <a:p>
            <a:pPr lvl="3" eaLnBrk="1" latinLnBrk="0" hangingPunct="1"/>
            <a:r>
              <a:rPr kumimoji="0" lang="zh-CN" altLang="en-US"/>
              <a:t>第四级</a:t>
            </a:r>
            <a:endParaRPr kumimoji="0" lang="zh-CN" altLang="en-US"/>
          </a:p>
          <a:p>
            <a:pPr lvl="4" eaLnBrk="1" latinLnBrk="0" hangingPunct="1"/>
            <a:r>
              <a:rPr kumimoji="0" lang="zh-CN" altLang="en-US"/>
              <a:t>第五级</a:t>
            </a:r>
            <a:endParaRPr kumimoji="0" lang="en-US"/>
          </a:p>
        </p:txBody>
      </p:sp>
      <p:sp>
        <p:nvSpPr>
          <p:cNvPr id="1048581"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AB1662B0-EBF0-4A50-81C7-D550DA395D85}" type="datetimeFigureOut">
              <a:rPr lang="zh-CN" altLang="en-US" smtClean="0"/>
            </a:fld>
            <a:endParaRPr lang="zh-CN" altLang="en-US"/>
          </a:p>
        </p:txBody>
      </p:sp>
      <p:sp>
        <p:nvSpPr>
          <p:cNvPr id="104858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zh-CN" altLang="en-US"/>
          </a:p>
        </p:txBody>
      </p:sp>
      <p:sp>
        <p:nvSpPr>
          <p:cNvPr id="1048583"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43542783-593D-49AD-B073-DF5DED022E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66" name=""/>
        <p:cNvGrpSpPr/>
        <p:nvPr/>
      </p:nvGrpSpPr>
      <p:grpSpPr>
        <a:xfrm>
          <a:off x="0" y="0"/>
          <a:ext cx="0" cy="0"/>
          <a:chOff x="0" y="0"/>
          <a:chExt cx="0" cy="0"/>
        </a:xfrm>
      </p:grpSpPr>
      <p:sp>
        <p:nvSpPr>
          <p:cNvPr id="1048881" name="标题占位符 1"/>
          <p:cNvSpPr>
            <a:spLocks noGrp="1"/>
          </p:cNvSpPr>
          <p:nvPr>
            <p:ph type="title"/>
          </p:nvPr>
        </p:nvSpPr>
        <p:spPr bwMode="auto">
          <a:xfrm>
            <a:off x="628650" y="365125"/>
            <a:ext cx="7886700" cy="1325563"/>
          </a:xfrm>
          <a:prstGeom prst="rect">
            <a:avLst/>
          </a:prstGeom>
          <a:noFill/>
          <a:ln>
            <a:noFill/>
          </a:ln>
        </p:spPr>
        <p:txBody>
          <a:bodyPr vert="horz" wrap="square" lIns="91440" tIns="45720" rIns="91440" bIns="45720" numCol="1" anchor="ctr" anchorCtr="0" compatLnSpc="1"/>
          <a:p>
            <a:pPr lvl="0"/>
            <a:r>
              <a:rPr lang="zh-CN" altLang="en-US" smtClean="0"/>
              <a:t>单击此处编辑母版标题样式</a:t>
            </a:r>
            <a:endParaRPr lang="zh-CN" altLang="en-US" smtClean="0"/>
          </a:p>
        </p:txBody>
      </p:sp>
      <p:sp>
        <p:nvSpPr>
          <p:cNvPr id="1048882" name="文本占位符 2"/>
          <p:cNvSpPr>
            <a:spLocks noGrp="1"/>
          </p:cNvSpPr>
          <p:nvPr>
            <p:ph type="body" idx="1"/>
          </p:nvPr>
        </p:nvSpPr>
        <p:spPr bwMode="auto">
          <a:xfrm>
            <a:off x="628650" y="1825625"/>
            <a:ext cx="7886700" cy="4351338"/>
          </a:xfrm>
          <a:prstGeom prst="rect">
            <a:avLst/>
          </a:prstGeom>
          <a:noFill/>
          <a:ln>
            <a:noFill/>
          </a:ln>
        </p:spPr>
        <p:txBody>
          <a:bodyPr vert="horz" wrap="square" lIns="91440" tIns="45720" rIns="91440" bIns="45720" numCol="1" anchor="t" anchorCtr="0" compatLnSpc="1"/>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48883"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fld id="{307D9317-7C4B-477D-9FCD-CD5482370328}" type="datetimeFigureOut">
              <a:rPr lang="zh-CN" altLang="en-US"/>
            </a:fld>
            <a:endParaRPr lang="zh-CN" altLang="en-US"/>
          </a:p>
        </p:txBody>
      </p:sp>
      <p:sp>
        <p:nvSpPr>
          <p:cNvPr id="1048884"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endParaRPr lang="zh-CN" altLang="en-US"/>
          </a:p>
        </p:txBody>
      </p:sp>
      <p:sp>
        <p:nvSpPr>
          <p:cNvPr id="1048885"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ransition spd="med">
    <p:fade/>
  </p:transition>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9.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image" Target="../media/image40.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image" Target="../media/image41.png"/><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9.xml"/><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image" Target="../media/image49.png"/><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50.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50.e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52.emf"/><Relationship Id="rId1" Type="http://schemas.openxmlformats.org/officeDocument/2006/relationships/image" Target="../media/image51.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image" Target="../media/image53.png"/><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76" name=""/>
        <p:cNvGrpSpPr/>
        <p:nvPr/>
      </p:nvGrpSpPr>
      <p:grpSpPr>
        <a:xfrm>
          <a:off x="0" y="0"/>
          <a:ext cx="0" cy="0"/>
          <a:chOff x="0" y="0"/>
          <a:chExt cx="0" cy="0"/>
        </a:xfrm>
      </p:grpSpPr>
      <p:sp>
        <p:nvSpPr>
          <p:cNvPr id="1048602" name="Rectangle 3"/>
          <p:cNvSpPr>
            <a:spLocks noGrp="1" noChangeArrowheads="1"/>
          </p:cNvSpPr>
          <p:nvPr>
            <p:ph idx="1"/>
          </p:nvPr>
        </p:nvSpPr>
        <p:spPr>
          <a:xfrm>
            <a:off x="628650" y="1825625"/>
            <a:ext cx="7886700" cy="4351338"/>
          </a:xfrm>
        </p:spPr>
        <p:txBody>
          <a:bodyPr/>
          <a:p>
            <a:pPr>
              <a:lnSpc>
                <a:spcPct val="90000"/>
              </a:lnSpc>
            </a:pPr>
            <a:r>
              <a:rPr kumimoji="1" lang="zh-CN" altLang="en-US" sz="2400" dirty="0">
                <a:latin typeface="宋体" panose="02010600030101010101" pitchFamily="2" charset="-122"/>
              </a:rPr>
              <a:t>利用数据抽象和数据隐藏技术创建类</a:t>
            </a:r>
            <a:endParaRPr kumimoji="1" lang="zh-CN" altLang="en-US" sz="2400" dirty="0">
              <a:latin typeface="宋体" panose="02010600030101010101" pitchFamily="2" charset="-122"/>
            </a:endParaRPr>
          </a:p>
          <a:p>
            <a:pPr>
              <a:lnSpc>
                <a:spcPct val="90000"/>
              </a:lnSpc>
            </a:pPr>
            <a:r>
              <a:rPr kumimoji="1" lang="zh-CN" altLang="en-US" sz="2400" dirty="0">
                <a:latin typeface="宋体" panose="02010600030101010101" pitchFamily="2" charset="-122"/>
              </a:rPr>
              <a:t>创建和使用对象</a:t>
            </a:r>
            <a:endParaRPr kumimoji="1" lang="zh-CN" altLang="en-US" sz="2400" dirty="0">
              <a:latin typeface="宋体" panose="02010600030101010101" pitchFamily="2" charset="-122"/>
            </a:endParaRPr>
          </a:p>
          <a:p>
            <a:pPr>
              <a:lnSpc>
                <a:spcPct val="90000"/>
              </a:lnSpc>
            </a:pPr>
            <a:r>
              <a:rPr kumimoji="1" lang="zh-CN" altLang="en-US" sz="2400" dirty="0">
                <a:latin typeface="宋体" panose="02010600030101010101" pitchFamily="2" charset="-122"/>
              </a:rPr>
              <a:t>对属性和方法进行访问</a:t>
            </a:r>
            <a:endParaRPr kumimoji="1" lang="zh-CN" altLang="en-US" sz="2400" dirty="0">
              <a:latin typeface="宋体" panose="02010600030101010101" pitchFamily="2" charset="-122"/>
            </a:endParaRPr>
          </a:p>
          <a:p>
            <a:pPr>
              <a:lnSpc>
                <a:spcPct val="90000"/>
              </a:lnSpc>
            </a:pPr>
            <a:r>
              <a:rPr kumimoji="1" lang="zh-CN" altLang="en-US" sz="2400" dirty="0">
                <a:latin typeface="宋体" panose="02010600030101010101" pitchFamily="2" charset="-122"/>
              </a:rPr>
              <a:t>方法的重载</a:t>
            </a:r>
            <a:endParaRPr kumimoji="1" lang="zh-CN" altLang="en-US" sz="2400" dirty="0">
              <a:latin typeface="宋体" panose="02010600030101010101" pitchFamily="2" charset="-122"/>
            </a:endParaRPr>
          </a:p>
          <a:p>
            <a:pPr>
              <a:lnSpc>
                <a:spcPct val="90000"/>
              </a:lnSpc>
            </a:pPr>
            <a:r>
              <a:rPr kumimoji="1" lang="zh-CN" altLang="en-US" sz="2400" dirty="0">
                <a:latin typeface="宋体" panose="02010600030101010101" pitchFamily="2" charset="-122"/>
              </a:rPr>
              <a:t>构造方法及其使用</a:t>
            </a:r>
            <a:endParaRPr kumimoji="1" lang="zh-CN" altLang="en-US" sz="2400" dirty="0">
              <a:latin typeface="宋体" panose="02010600030101010101" pitchFamily="2" charset="-122"/>
            </a:endParaRPr>
          </a:p>
          <a:p>
            <a:pPr>
              <a:lnSpc>
                <a:spcPct val="90000"/>
              </a:lnSpc>
            </a:pPr>
            <a:r>
              <a:rPr kumimoji="1" lang="en-US" altLang="zh-CN" sz="2400" dirty="0">
                <a:latin typeface="宋体" panose="02010600030101010101" pitchFamily="2" charset="-122"/>
              </a:rPr>
              <a:t>this</a:t>
            </a:r>
            <a:r>
              <a:rPr kumimoji="1" lang="zh-CN" altLang="en-US" sz="2400" dirty="0">
                <a:latin typeface="宋体" panose="02010600030101010101" pitchFamily="2" charset="-122"/>
              </a:rPr>
              <a:t>引用的用法</a:t>
            </a:r>
            <a:endParaRPr kumimoji="1" lang="zh-CN" altLang="en-US" sz="2400" dirty="0">
              <a:latin typeface="宋体" panose="02010600030101010101" pitchFamily="2" charset="-122"/>
            </a:endParaRPr>
          </a:p>
          <a:p>
            <a:pPr>
              <a:lnSpc>
                <a:spcPct val="90000"/>
              </a:lnSpc>
            </a:pPr>
            <a:r>
              <a:rPr kumimoji="1" lang="en-US" altLang="zh-CN" sz="2400" dirty="0">
                <a:latin typeface="宋体" panose="02010600030101010101" pitchFamily="2" charset="-122"/>
              </a:rPr>
              <a:t>static</a:t>
            </a:r>
            <a:r>
              <a:rPr kumimoji="1" lang="zh-CN" altLang="en-US" sz="2400" dirty="0">
                <a:latin typeface="宋体" panose="02010600030101010101" pitchFamily="2" charset="-122"/>
              </a:rPr>
              <a:t>方法和属性的使用</a:t>
            </a:r>
            <a:endParaRPr kumimoji="1" lang="zh-CN" altLang="en-US" sz="2400" dirty="0">
              <a:latin typeface="宋体" panose="02010600030101010101" pitchFamily="2" charset="-122"/>
            </a:endParaRPr>
          </a:p>
          <a:p>
            <a:pPr>
              <a:lnSpc>
                <a:spcPct val="90000"/>
              </a:lnSpc>
            </a:pPr>
            <a:r>
              <a:rPr kumimoji="1" lang="zh-CN" altLang="en-US" sz="2400" dirty="0">
                <a:latin typeface="宋体" panose="02010600030101010101" pitchFamily="2" charset="-122"/>
              </a:rPr>
              <a:t>类的组合方法</a:t>
            </a:r>
            <a:endParaRPr kumimoji="1" lang="zh-CN" altLang="en-US" sz="2400" dirty="0">
              <a:latin typeface="宋体" panose="02010600030101010101" pitchFamily="2" charset="-122"/>
            </a:endParaRPr>
          </a:p>
          <a:p>
            <a:pPr>
              <a:lnSpc>
                <a:spcPct val="90000"/>
              </a:lnSpc>
            </a:pPr>
            <a:r>
              <a:rPr kumimoji="1" lang="zh-CN" altLang="en-US" sz="2400" dirty="0">
                <a:latin typeface="宋体" panose="02010600030101010101" pitchFamily="2" charset="-122"/>
              </a:rPr>
              <a:t>包的创建和使用</a:t>
            </a:r>
            <a:endParaRPr kumimoji="1" lang="zh-CN" altLang="en-US" sz="2400" dirty="0">
              <a:latin typeface="宋体" panose="02010600030101010101" pitchFamily="2" charset="-122"/>
            </a:endParaRPr>
          </a:p>
        </p:txBody>
      </p:sp>
      <p:sp>
        <p:nvSpPr>
          <p:cNvPr id="1049336" name="Rectangle 2"/>
          <p:cNvSpPr>
            <a:spLocks noGrp="1" noChangeArrowheads="1"/>
          </p:cNvSpPr>
          <p:nvPr/>
        </p:nvSpPr>
        <p:spPr>
          <a:xfrm>
            <a:off x="1205230" y="160655"/>
            <a:ext cx="6482715" cy="663575"/>
          </a:xfrm>
          <a:prstGeom prst="rect">
            <a:avLst/>
          </a:prstGeom>
        </p:spPr>
        <p:txBody>
          <a:bodyPr vert="horz" wrap="square" lIns="91440" tIns="45720" rIns="91440" bIns="45720" numCol="1" anchor="ctr" anchorCtr="0" compatLnSpc="1">
            <a:noAutofit/>
          </a:bodyPr>
          <a:lstStyle>
            <a:lvl1pPr algn="l" fontAlgn="base">
              <a:lnSpc>
                <a:spcPct val="90000"/>
              </a:lnSpc>
              <a:spcBef>
                <a:spcPct val="0"/>
              </a:spcBef>
              <a:spcAft>
                <a:spcPct val="0"/>
              </a:spcAft>
              <a:defRPr lang="zh-CN" altLang="en-US" sz="2100" b="1" kern="1200" baseline="0">
                <a:solidFill>
                  <a:srgbClr val="000000"/>
                </a:solidFill>
                <a:latin typeface="微软雅黑" panose="020B0503020204020204" charset="-122"/>
                <a:ea typeface="微软雅黑" panose="020B0503020204020204" charset="-122"/>
                <a:cs typeface="+mn-cs"/>
              </a:defRPr>
            </a:lvl1pPr>
            <a:lvl2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2pPr>
            <a:lvl3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3pPr>
            <a:lvl4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4pPr>
            <a:lvl5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5pPr>
            <a:lvl6pPr marL="4572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6pPr>
            <a:lvl7pPr marL="9144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7pPr>
            <a:lvl8pPr marL="13716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8pPr>
            <a:lvl9pPr marL="18288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9pPr>
          </a:lstStyle>
          <a:p>
            <a:pPr algn="ctr"/>
            <a:r>
              <a:rPr lang="zh-CN" altLang="en-US" sz="2800" dirty="0">
                <a:latin typeface="Arial Unicode MS" panose="020B0604020202020204" pitchFamily="34" charset="-122"/>
                <a:ea typeface="宋体" panose="02010600030101010101" pitchFamily="2" charset="-122"/>
              </a:rPr>
              <a:t>第</a:t>
            </a:r>
            <a:r>
              <a:rPr lang="en-US" altLang="zh-CN" sz="2800" dirty="0">
                <a:latin typeface="Arial Unicode MS" panose="020B0604020202020204" pitchFamily="34" charset="-122"/>
                <a:ea typeface="宋体" panose="02010600030101010101" pitchFamily="2" charset="-122"/>
              </a:rPr>
              <a:t>4</a:t>
            </a:r>
            <a:r>
              <a:rPr lang="zh-CN" altLang="en-US" sz="2800" dirty="0">
                <a:latin typeface="Arial Unicode MS" panose="020B0604020202020204" pitchFamily="34" charset="-122"/>
                <a:ea typeface="宋体" panose="02010600030101010101" pitchFamily="2" charset="-122"/>
              </a:rPr>
              <a:t>章 </a:t>
            </a:r>
            <a:r>
              <a:rPr lang="zh-CN" altLang="en-US" sz="2800" dirty="0">
                <a:latin typeface="Arial Unicode MS" panose="020B0604020202020204" pitchFamily="34" charset="-122"/>
                <a:ea typeface="宋体" panose="02010600030101010101" pitchFamily="2" charset="-122"/>
              </a:rPr>
              <a:t>类和对象</a:t>
            </a:r>
            <a:endParaRPr lang="zh-CN" altLang="en-US" sz="2800" dirty="0">
              <a:latin typeface="Arial Unicode MS" panose="020B0604020202020204" pitchFamily="34" charset="-122"/>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39" name="内容占位符 1"/>
          <p:cNvSpPr>
            <a:spLocks noGrp="1"/>
          </p:cNvSpPr>
          <p:nvPr>
            <p:ph idx="1"/>
          </p:nvPr>
        </p:nvSpPr>
        <p:spPr>
          <a:xfrm>
            <a:off x="457200" y="1481328"/>
            <a:ext cx="8229600" cy="4525963"/>
          </a:xfrm>
        </p:spPr>
        <p:txBody>
          <a:bodyPr>
            <a:normAutofit/>
          </a:bodyPr>
          <a:p>
            <a:pPr marL="109855" indent="0">
              <a:buNone/>
            </a:pPr>
            <a:r>
              <a:rPr lang="zh-CN" altLang="zh-CN" dirty="0"/>
              <a:t>【例</a:t>
            </a:r>
            <a:r>
              <a:rPr lang="en-US" altLang="zh-CN" dirty="0"/>
              <a:t>4-1</a:t>
            </a:r>
            <a:r>
              <a:rPr lang="zh-CN" altLang="zh-CN" dirty="0"/>
              <a:t>】定义一个酒店类</a:t>
            </a:r>
            <a:r>
              <a:rPr lang="en-US" altLang="zh-CN" dirty="0"/>
              <a:t>Hotel</a:t>
            </a:r>
            <a:r>
              <a:rPr lang="zh-CN" altLang="zh-CN" dirty="0"/>
              <a:t>。</a:t>
            </a:r>
            <a:endParaRPr lang="zh-CN" altLang="zh-CN" dirty="0"/>
          </a:p>
          <a:p>
            <a:endParaRPr lang="en-US" altLang="zh-CN" dirty="0"/>
          </a:p>
          <a:p>
            <a:pPr marL="393065" lvl="1" indent="0">
              <a:buNone/>
            </a:pPr>
            <a:r>
              <a:rPr lang="zh-CN" altLang="zh-CN" sz="2400" dirty="0"/>
              <a:t>（</a:t>
            </a:r>
            <a:r>
              <a:rPr lang="en-US" altLang="zh-CN" sz="2400" dirty="0"/>
              <a:t>1</a:t>
            </a:r>
            <a:r>
              <a:rPr lang="zh-CN" altLang="zh-CN" sz="2400" dirty="0"/>
              <a:t>）类的访问控制符</a:t>
            </a:r>
            <a:endParaRPr lang="zh-CN" altLang="zh-CN" sz="2400" dirty="0"/>
          </a:p>
          <a:p>
            <a:pPr marL="393065" lvl="1" indent="0">
              <a:buNone/>
            </a:pPr>
            <a:r>
              <a:rPr lang="zh-CN" altLang="zh-CN" sz="2400" dirty="0"/>
              <a:t>（</a:t>
            </a:r>
            <a:r>
              <a:rPr lang="en-US" altLang="zh-CN" sz="2400" dirty="0"/>
              <a:t>2</a:t>
            </a:r>
            <a:r>
              <a:rPr lang="zh-CN" altLang="zh-CN" sz="2400" dirty="0"/>
              <a:t>）数据成员</a:t>
            </a:r>
            <a:r>
              <a:rPr lang="zh-CN" altLang="en-US" sz="2400" dirty="0"/>
              <a:t>（</a:t>
            </a:r>
            <a:r>
              <a:rPr lang="zh-CN" altLang="zh-CN" sz="2400" dirty="0"/>
              <a:t>成员变量</a:t>
            </a:r>
            <a:r>
              <a:rPr lang="zh-CN" altLang="en-US" sz="2400" dirty="0"/>
              <a:t>）：</a:t>
            </a:r>
            <a:r>
              <a:rPr lang="zh-CN" altLang="zh-CN" sz="2400" dirty="0"/>
              <a:t>记录对象性质和状态的变量</a:t>
            </a:r>
            <a:endParaRPr lang="en-US" altLang="zh-CN" sz="2400" dirty="0"/>
          </a:p>
          <a:p>
            <a:pPr marL="393065" lvl="1" indent="0">
              <a:buNone/>
            </a:pPr>
            <a:r>
              <a:rPr lang="zh-CN" altLang="zh-CN" sz="2400" dirty="0"/>
              <a:t>（</a:t>
            </a:r>
            <a:r>
              <a:rPr lang="en-US" altLang="zh-CN" sz="2400" dirty="0"/>
              <a:t>3</a:t>
            </a:r>
            <a:r>
              <a:rPr lang="zh-CN" altLang="zh-CN" sz="2400" dirty="0"/>
              <a:t>）数据成员的</a:t>
            </a:r>
            <a:r>
              <a:rPr lang="en-US" altLang="zh-CN" sz="2400" dirty="0"/>
              <a:t>set</a:t>
            </a:r>
            <a:r>
              <a:rPr lang="zh-CN" altLang="zh-CN" sz="2400" dirty="0"/>
              <a:t>和</a:t>
            </a:r>
            <a:r>
              <a:rPr lang="en-US" altLang="zh-CN" sz="2400" dirty="0"/>
              <a:t>get</a:t>
            </a:r>
            <a:r>
              <a:rPr lang="zh-CN" altLang="zh-CN" sz="2400" dirty="0"/>
              <a:t>方法</a:t>
            </a:r>
            <a:endParaRPr lang="zh-CN" altLang="zh-CN" sz="2400" dirty="0"/>
          </a:p>
          <a:p>
            <a:pPr marL="393065" lvl="1" indent="0">
              <a:buNone/>
            </a:pPr>
            <a:r>
              <a:rPr lang="zh-CN" altLang="zh-CN" sz="2400" dirty="0"/>
              <a:t>（</a:t>
            </a:r>
            <a:r>
              <a:rPr lang="en-US" altLang="zh-CN" sz="2400" dirty="0"/>
              <a:t>4</a:t>
            </a:r>
            <a:r>
              <a:rPr lang="zh-CN" altLang="zh-CN" sz="2400" dirty="0"/>
              <a:t>）构造方法</a:t>
            </a:r>
            <a:endParaRPr lang="en-US" altLang="zh-CN" sz="2400" dirty="0"/>
          </a:p>
        </p:txBody>
      </p:sp>
      <p:sp>
        <p:nvSpPr>
          <p:cNvPr id="1048640" name="标题 2"/>
          <p:cNvSpPr>
            <a:spLocks noGrp="1"/>
          </p:cNvSpPr>
          <p:nvPr>
            <p:ph type="title"/>
          </p:nvPr>
        </p:nvSpPr>
        <p:spPr/>
        <p:txBody>
          <a:bodyPr wrap="square">
            <a:spAutoFit/>
          </a:bodyPr>
          <a:p>
            <a:r>
              <a:rPr lang="en-US" altLang="zh-CN" dirty="0">
                <a:effectLst/>
              </a:rPr>
              <a:t>4.2.2  </a:t>
            </a:r>
            <a:r>
              <a:rPr lang="zh-CN" altLang="zh-CN" dirty="0">
                <a:effectLst/>
              </a:rPr>
              <a:t>使用</a:t>
            </a:r>
            <a:r>
              <a:rPr lang="en-US" altLang="zh-CN" dirty="0">
                <a:effectLst/>
              </a:rPr>
              <a:t>class</a:t>
            </a:r>
            <a:r>
              <a:rPr lang="zh-CN" altLang="zh-CN" dirty="0">
                <a:effectLst/>
              </a:rPr>
              <a:t>定义类</a:t>
            </a:r>
            <a:endParaRPr lang="zh-CN" altLang="en-US" dirty="0"/>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92" name=""/>
        <p:cNvGrpSpPr/>
        <p:nvPr/>
      </p:nvGrpSpPr>
      <p:grpSpPr>
        <a:xfrm>
          <a:off x="0" y="0"/>
          <a:ext cx="0" cy="0"/>
          <a:chOff x="0" y="0"/>
          <a:chExt cx="0" cy="0"/>
        </a:xfrm>
      </p:grpSpPr>
      <p:sp>
        <p:nvSpPr>
          <p:cNvPr id="1048641" name="Rectangle 3"/>
          <p:cNvSpPr>
            <a:spLocks noGrp="1" noChangeArrowheads="1"/>
          </p:cNvSpPr>
          <p:nvPr>
            <p:ph idx="1"/>
          </p:nvPr>
        </p:nvSpPr>
        <p:spPr>
          <a:xfrm>
            <a:off x="179512" y="1196752"/>
            <a:ext cx="8229600" cy="4525963"/>
          </a:xfrm>
        </p:spPr>
        <p:txBody>
          <a:bodyPr/>
          <a:p>
            <a:pPr marL="457200" indent="-457200"/>
            <a:r>
              <a:rPr lang="en-US" altLang="zh-CN" sz="2800" dirty="0"/>
              <a:t>1. </a:t>
            </a:r>
            <a:r>
              <a:rPr lang="zh-CN" altLang="en-US" sz="2800" dirty="0"/>
              <a:t>数据成员</a:t>
            </a:r>
            <a:endParaRPr lang="en-US" altLang="zh-CN" sz="3200" dirty="0"/>
          </a:p>
          <a:p>
            <a:pPr marL="0" lvl="1" indent="0">
              <a:spcBef>
                <a:spcPts val="400"/>
              </a:spcBef>
              <a:buSzPct val="68000"/>
              <a:buNone/>
            </a:pPr>
            <a:r>
              <a:rPr lang="zh-CN" altLang="en-US" sz="2800" dirty="0">
                <a:latin typeface="Book Antiqua" panose="02040602050305030304" pitchFamily="18" charset="0"/>
              </a:rPr>
              <a:t>        </a:t>
            </a:r>
            <a:r>
              <a:rPr lang="en-US" altLang="zh-CN" sz="2400" dirty="0"/>
              <a:t>[</a:t>
            </a:r>
            <a:r>
              <a:rPr lang="zh-CN" altLang="zh-CN" sz="2400" dirty="0"/>
              <a:t>修饰符</a:t>
            </a:r>
            <a:r>
              <a:rPr lang="en-US" altLang="zh-CN" sz="2400" dirty="0"/>
              <a:t>] </a:t>
            </a:r>
            <a:r>
              <a:rPr lang="zh-CN" altLang="zh-CN" sz="2400" dirty="0"/>
              <a:t>数据类型</a:t>
            </a:r>
            <a:r>
              <a:rPr lang="en-US" altLang="zh-CN" sz="2400" dirty="0"/>
              <a:t>  </a:t>
            </a:r>
            <a:r>
              <a:rPr lang="zh-CN" altLang="zh-CN" sz="2400" dirty="0"/>
              <a:t>成员名</a:t>
            </a:r>
            <a:r>
              <a:rPr lang="en-US" altLang="zh-CN" sz="2400" dirty="0"/>
              <a:t>[=</a:t>
            </a:r>
            <a:r>
              <a:rPr lang="zh-CN" altLang="zh-CN" sz="2400" dirty="0"/>
              <a:t>默认值</a:t>
            </a:r>
            <a:r>
              <a:rPr lang="en-US" altLang="zh-CN" sz="2400" dirty="0"/>
              <a:t>];</a:t>
            </a:r>
            <a:endParaRPr lang="en-US" altLang="zh-CN" sz="2400" dirty="0"/>
          </a:p>
          <a:p>
            <a:pPr marL="0" lvl="1" indent="0">
              <a:spcBef>
                <a:spcPts val="400"/>
              </a:spcBef>
              <a:buSzPct val="68000"/>
              <a:buNone/>
            </a:pPr>
            <a:endParaRPr lang="en-US" altLang="zh-CN" sz="2400" dirty="0"/>
          </a:p>
          <a:p>
            <a:pPr marL="393065" lvl="1" indent="0">
              <a:buNone/>
            </a:pPr>
            <a:r>
              <a:rPr lang="zh-CN" altLang="en-US" sz="2400" dirty="0">
                <a:latin typeface="Book Antiqua" panose="02040602050305030304" pitchFamily="18" charset="0"/>
              </a:rPr>
              <a:t>例：</a:t>
            </a:r>
            <a:endParaRPr lang="en-US" altLang="zh-CN" sz="2400" dirty="0">
              <a:latin typeface="Book Antiqua" panose="02040602050305030304" pitchFamily="18" charset="0"/>
            </a:endParaRPr>
          </a:p>
          <a:p>
            <a:pPr lvl="1"/>
            <a:r>
              <a:rPr lang="en-US" altLang="zh-CN" sz="2400" b="1" dirty="0"/>
              <a:t>private</a:t>
            </a:r>
            <a:r>
              <a:rPr lang="en-US" altLang="zh-CN" sz="2400" dirty="0"/>
              <a:t> String </a:t>
            </a:r>
            <a:r>
              <a:rPr lang="en-US" altLang="zh-CN" sz="2400" dirty="0" err="1"/>
              <a:t>hotelName</a:t>
            </a:r>
            <a:r>
              <a:rPr lang="en-US" altLang="zh-CN" sz="2400" dirty="0"/>
              <a:t>; </a:t>
            </a:r>
            <a:endParaRPr lang="en-US" altLang="zh-CN" sz="2400" dirty="0"/>
          </a:p>
          <a:p>
            <a:pPr lvl="1"/>
            <a:r>
              <a:rPr lang="en-US" altLang="zh-CN" sz="2400" b="1" dirty="0"/>
              <a:t>private</a:t>
            </a:r>
            <a:r>
              <a:rPr lang="en-US" altLang="zh-CN" sz="2400" dirty="0"/>
              <a:t> String[][] rooms;	</a:t>
            </a:r>
            <a:endParaRPr lang="zh-CN" altLang="en-US" sz="2400" dirty="0">
              <a:latin typeface="Book Antiqua" panose="02040602050305030304" pitchFamily="18" charset="0"/>
            </a:endParaRPr>
          </a:p>
        </p:txBody>
      </p:sp>
      <p:sp>
        <p:nvSpPr>
          <p:cNvPr id="1048642" name="Rectangle 4"/>
          <p:cNvSpPr>
            <a:spLocks noGrp="1" noChangeArrowheads="1"/>
          </p:cNvSpPr>
          <p:nvPr>
            <p:ph type="title"/>
          </p:nvPr>
        </p:nvSpPr>
        <p:spPr>
          <a:noFill/>
        </p:spPr>
        <p:txBody>
          <a:bodyPr wrap="square">
            <a:spAutoFit/>
          </a:bodyPr>
          <a:p>
            <a:r>
              <a:rPr lang="en-US" altLang="zh-CN" dirty="0">
                <a:effectLst/>
              </a:rPr>
              <a:t>4.2.2  </a:t>
            </a:r>
            <a:r>
              <a:rPr lang="zh-CN" altLang="zh-CN" dirty="0">
                <a:effectLst/>
              </a:rPr>
              <a:t>使用</a:t>
            </a:r>
            <a:r>
              <a:rPr lang="en-US" altLang="zh-CN" dirty="0">
                <a:effectLst/>
              </a:rPr>
              <a:t>class</a:t>
            </a:r>
            <a:r>
              <a:rPr lang="zh-CN" altLang="zh-CN" dirty="0">
                <a:effectLst/>
              </a:rPr>
              <a:t>定义类</a:t>
            </a:r>
            <a:endParaRPr kumimoji="1" lang="en-US" altLang="zh-CN" b="1" dirty="0">
              <a:ea typeface="仿宋_GB2312" pitchFamily="49" charset="-122"/>
            </a:endParaRPr>
          </a:p>
        </p:txBody>
      </p:sp>
      <p:graphicFrame>
        <p:nvGraphicFramePr>
          <p:cNvPr id="4194304" name="Group 1117"/>
          <p:cNvGraphicFramePr/>
          <p:nvPr/>
        </p:nvGraphicFramePr>
        <p:xfrm>
          <a:off x="5076056" y="2198499"/>
          <a:ext cx="3886200" cy="4643441"/>
        </p:xfrm>
        <a:graphic>
          <a:graphicData uri="http://schemas.openxmlformats.org/drawingml/2006/table">
            <a:tbl>
              <a:tblPr/>
              <a:tblGrid>
                <a:gridCol w="1333500"/>
                <a:gridCol w="1179513"/>
                <a:gridCol w="1373187"/>
              </a:tblGrid>
              <a:tr h="419100">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数据类型</a:t>
                      </a:r>
                      <a:endParaRPr kumimoji="0" lang="zh-CN" altLang="en-US" sz="1800" b="0" i="0" u="none" strike="noStrike" cap="none" normalizeH="0" baseline="0" dirty="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关键字</a:t>
                      </a:r>
                      <a:endParaRPr kumimoji="0" lang="zh-CN" altLang="en-US" sz="1800" b="0" i="0" u="none" strike="noStrike" cap="none" normalizeH="0" baseline="0" dirty="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缺省数值</a:t>
                      </a: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r>
              <a:tr h="428625">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布尔型</a:t>
                      </a: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boolean</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false</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r>
              <a:tr h="528638">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字符型</a:t>
                      </a: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char</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‘\u0000’</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r>
              <a:tr h="385763">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字节型</a:t>
                      </a: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byte</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0</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r>
              <a:tr h="385763">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短整型</a:t>
                      </a: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short</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0</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r>
              <a:tr h="519113">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整型</a:t>
                      </a: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int</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0</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r>
              <a:tr h="522288">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长整型</a:t>
                      </a: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long</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cs typeface="Times New Roman" panose="02020603050405020304" pitchFamily="18" charset="0"/>
                        </a:rPr>
                        <a:t>0</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r>
              <a:tr h="460375">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rPr>
                        <a:t>浮点型</a:t>
                      </a: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rPr>
                        <a:t>float</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rPr>
                        <a:t>0.0F</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r>
              <a:tr h="496888">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rPr>
                        <a:t>双精度型</a:t>
                      </a: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rPr>
                        <a:t>double</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rPr>
                        <a:t>0.0D</a:t>
                      </a:r>
                      <a:endParaRPr kumimoji="0" lang="en-US" altLang="zh-CN"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r>
              <a:tr h="496888">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Book Antiqua" panose="02040602050305030304" pitchFamily="18" charset="0"/>
                          <a:ea typeface="宋体" panose="02010600030101010101" pitchFamily="2" charset="-122"/>
                        </a:rPr>
                        <a:t>引用类型</a:t>
                      </a:r>
                      <a:endParaRPr kumimoji="0" lang="zh-CN" altLang="en-US" sz="1800" b="0" i="0" u="none" strike="noStrike" cap="none" normalizeH="0" baseline="0" dirty="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Book Antiqua" panose="02040602050305030304" pitchFamily="18" charset="0"/>
                          <a:ea typeface="宋体" panose="02010600030101010101" pitchFamily="2" charset="-122"/>
                        </a:rPr>
                        <a:t>类、接口</a:t>
                      </a:r>
                      <a:endParaRPr kumimoji="0" lang="en-US" altLang="zh-CN" sz="1800" b="0" i="0" u="none" strike="noStrike" cap="none" normalizeH="0" baseline="0" dirty="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defRPr sz="2800">
                          <a:solidFill>
                            <a:schemeClr val="tx1"/>
                          </a:solidFill>
                          <a:latin typeface="Tahoma" panose="020B0604030504040204" pitchFamily="34" charset="0"/>
                          <a:ea typeface="宋体" panose="02010600030101010101" pitchFamily="2" charset="-122"/>
                        </a:defRPr>
                      </a:lvl1pPr>
                      <a:lvl2pPr>
                        <a:buClr>
                          <a:schemeClr val="hlink"/>
                        </a:buClr>
                        <a:buSzPct val="55000"/>
                        <a:defRPr sz="2400">
                          <a:solidFill>
                            <a:schemeClr val="tx1"/>
                          </a:solidFill>
                          <a:latin typeface="Tahoma" panose="020B0604030504040204" pitchFamily="34" charset="0"/>
                          <a:ea typeface="宋体" panose="02010600030101010101" pitchFamily="2" charset="-122"/>
                        </a:defRPr>
                      </a:lvl2pPr>
                      <a:lvl3pPr>
                        <a:buSzPct val="50000"/>
                        <a:defRPr sz="2000">
                          <a:solidFill>
                            <a:schemeClr val="tx1"/>
                          </a:solidFill>
                          <a:latin typeface="Tahoma" panose="020B0604030504040204" pitchFamily="34" charset="0"/>
                          <a:ea typeface="宋体" panose="02010600030101010101" pitchFamily="2" charset="-122"/>
                        </a:defRPr>
                      </a:lvl3pPr>
                      <a:lvl4pPr>
                        <a:buClr>
                          <a:schemeClr val="accent2"/>
                        </a:buClr>
                        <a:buSzPct val="55000"/>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85000"/>
                        </a:lnSpc>
                        <a:spcBef>
                          <a:spcPct val="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Book Antiqua" panose="02040602050305030304" pitchFamily="18" charset="0"/>
                          <a:ea typeface="宋体" panose="02010600030101010101" pitchFamily="2" charset="-122"/>
                        </a:rPr>
                        <a:t>null</a:t>
                      </a:r>
                      <a:endParaRPr kumimoji="0" lang="en-US" altLang="zh-CN" sz="1800" b="0" i="0" u="none" strike="noStrike" cap="none" normalizeH="0" baseline="0" dirty="0">
                        <a:ln>
                          <a:noFill/>
                        </a:ln>
                        <a:solidFill>
                          <a:schemeClr val="tx1"/>
                        </a:solidFill>
                        <a:effectLst/>
                        <a:latin typeface="Book Antiqua" panose="0204060205030503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64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8641">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48641">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194304"/>
                                        </p:tgtEl>
                                        <p:attrNameLst>
                                          <p:attrName>style.visibility</p:attrName>
                                        </p:attrNameLst>
                                      </p:cBhvr>
                                      <p:to>
                                        <p:strVal val="visible"/>
                                      </p:to>
                                    </p:set>
                                    <p:anim calcmode="lin" valueType="num">
                                      <p:cBhvr additive="base">
                                        <p:cTn id="18" dur="500" fill="hold"/>
                                        <p:tgtEl>
                                          <p:spTgt spid="4194304"/>
                                        </p:tgtEl>
                                        <p:attrNameLst>
                                          <p:attrName>ppt_x</p:attrName>
                                        </p:attrNameLst>
                                      </p:cBhvr>
                                      <p:tavLst>
                                        <p:tav tm="0">
                                          <p:val>
                                            <p:strVal val="#ppt_x"/>
                                          </p:val>
                                        </p:tav>
                                        <p:tav tm="100000">
                                          <p:val>
                                            <p:strVal val="#ppt_x"/>
                                          </p:val>
                                        </p:tav>
                                      </p:tavLst>
                                    </p:anim>
                                    <p:anim calcmode="lin" valueType="num">
                                      <p:cBhvr additive="base">
                                        <p:cTn id="19" dur="500" fill="hold"/>
                                        <p:tgtEl>
                                          <p:spTgt spid="41943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95" name=""/>
        <p:cNvGrpSpPr/>
        <p:nvPr/>
      </p:nvGrpSpPr>
      <p:grpSpPr>
        <a:xfrm>
          <a:off x="0" y="0"/>
          <a:ext cx="0" cy="0"/>
          <a:chOff x="0" y="0"/>
          <a:chExt cx="0" cy="0"/>
        </a:xfrm>
      </p:grpSpPr>
      <p:sp>
        <p:nvSpPr>
          <p:cNvPr id="1048646" name="Rectangle 3"/>
          <p:cNvSpPr>
            <a:spLocks noGrp="1" noChangeArrowheads="1"/>
          </p:cNvSpPr>
          <p:nvPr>
            <p:ph idx="1"/>
          </p:nvPr>
        </p:nvSpPr>
        <p:spPr>
          <a:xfrm>
            <a:off x="467995" y="1124458"/>
            <a:ext cx="8229600" cy="4525963"/>
          </a:xfrm>
        </p:spPr>
        <p:txBody>
          <a:bodyPr>
            <a:normAutofit/>
          </a:bodyPr>
          <a:p>
            <a:pPr marL="457200" indent="-457200"/>
            <a:r>
              <a:rPr lang="en-US" altLang="zh-CN" sz="3200" dirty="0">
                <a:latin typeface="Book Antiqua" panose="02040602050305030304" pitchFamily="18" charset="0"/>
              </a:rPr>
              <a:t>2. </a:t>
            </a:r>
            <a:r>
              <a:rPr lang="zh-CN" altLang="en-US" sz="3200" dirty="0">
                <a:latin typeface="Book Antiqua" panose="02040602050305030304" pitchFamily="18" charset="0"/>
              </a:rPr>
              <a:t>方法</a:t>
            </a:r>
            <a:endParaRPr lang="en-US" altLang="zh-CN" sz="3200" dirty="0">
              <a:latin typeface="Book Antiqua" panose="02040602050305030304" pitchFamily="18" charset="0"/>
            </a:endParaRPr>
          </a:p>
          <a:p>
            <a:pPr marL="713105" lvl="1" indent="-457200"/>
            <a:r>
              <a:rPr lang="zh-CN" altLang="en-US" sz="2800" dirty="0">
                <a:latin typeface="Book Antiqua" panose="02040602050305030304" pitchFamily="18" charset="0"/>
              </a:rPr>
              <a:t>一般是对类中的数据成员进行操作</a:t>
            </a:r>
            <a:endParaRPr lang="en-US" altLang="zh-CN" sz="2800" dirty="0">
              <a:latin typeface="Book Antiqua" panose="02040602050305030304" pitchFamily="18" charset="0"/>
            </a:endParaRPr>
          </a:p>
          <a:p>
            <a:pPr marL="713105" lvl="1" indent="-457200"/>
            <a:r>
              <a:rPr lang="zh-CN" altLang="en-US" sz="2800" dirty="0">
                <a:latin typeface="Book Antiqua" panose="02040602050305030304" pitchFamily="18" charset="0"/>
              </a:rPr>
              <a:t>数据访问</a:t>
            </a:r>
            <a:r>
              <a:rPr lang="zh-CN" altLang="en-US" sz="2800" dirty="0">
                <a:solidFill>
                  <a:srgbClr val="FF0000"/>
                </a:solidFill>
                <a:latin typeface="Book Antiqua" panose="02040602050305030304" pitchFamily="18" charset="0"/>
              </a:rPr>
              <a:t>公共接口</a:t>
            </a:r>
            <a:r>
              <a:rPr lang="zh-CN" altLang="en-US" sz="2800" dirty="0">
                <a:latin typeface="Book Antiqua" panose="02040602050305030304" pitchFamily="18" charset="0"/>
              </a:rPr>
              <a:t>：如果类中的数据成员是</a:t>
            </a:r>
            <a:r>
              <a:rPr lang="en-US" altLang="zh-CN" sz="2800" dirty="0">
                <a:latin typeface="Book Antiqua" panose="02040602050305030304" pitchFamily="18" charset="0"/>
              </a:rPr>
              <a:t>private</a:t>
            </a:r>
            <a:r>
              <a:rPr lang="zh-CN" altLang="en-US" sz="2800" dirty="0">
                <a:latin typeface="Book Antiqua" panose="02040602050305030304" pitchFamily="18" charset="0"/>
              </a:rPr>
              <a:t>型的，则往往定义</a:t>
            </a:r>
            <a:r>
              <a:rPr lang="en-US" altLang="zh-CN" sz="2800" dirty="0">
                <a:latin typeface="Book Antiqua" panose="02040602050305030304" pitchFamily="18" charset="0"/>
              </a:rPr>
              <a:t>public</a:t>
            </a:r>
            <a:r>
              <a:rPr lang="zh-CN" altLang="en-US" sz="2800" dirty="0">
                <a:latin typeface="Book Antiqua" panose="02040602050305030304" pitchFamily="18" charset="0"/>
              </a:rPr>
              <a:t>的方法来设置数据成员的值或读取数据成员的值，</a:t>
            </a:r>
            <a:r>
              <a:rPr lang="en-US" altLang="zh-CN" sz="2800" dirty="0">
                <a:latin typeface="Book Antiqua" panose="02040602050305030304" pitchFamily="18" charset="0"/>
              </a:rPr>
              <a:t>set/get</a:t>
            </a:r>
            <a:r>
              <a:rPr lang="zh-CN" altLang="en-US" sz="2800" dirty="0">
                <a:latin typeface="Book Antiqua" panose="02040602050305030304" pitchFamily="18" charset="0"/>
              </a:rPr>
              <a:t>方法</a:t>
            </a:r>
            <a:endParaRPr lang="en-US" altLang="zh-CN" sz="2800" dirty="0">
              <a:latin typeface="Book Antiqua" panose="02040602050305030304" pitchFamily="18" charset="0"/>
            </a:endParaRPr>
          </a:p>
          <a:p>
            <a:pPr marL="1062990" lvl="2"/>
            <a:r>
              <a:rPr lang="zh-CN" altLang="en-US" sz="2600" dirty="0">
                <a:latin typeface="Book Antiqua" panose="02040602050305030304" pitchFamily="18" charset="0"/>
              </a:rPr>
              <a:t>存：设置</a:t>
            </a:r>
            <a:r>
              <a:rPr lang="en-US" altLang="zh-CN" sz="2600" dirty="0">
                <a:latin typeface="Book Antiqua" panose="02040602050305030304" pitchFamily="18" charset="0"/>
              </a:rPr>
              <a:t>private</a:t>
            </a:r>
            <a:r>
              <a:rPr lang="zh-CN" altLang="en-US" sz="2600" dirty="0">
                <a:latin typeface="Book Antiqua" panose="02040602050305030304" pitchFamily="18" charset="0"/>
              </a:rPr>
              <a:t>成员变量的取值</a:t>
            </a:r>
            <a:r>
              <a:rPr lang="en-US" altLang="zh-CN" sz="2600" dirty="0">
                <a:latin typeface="Book Antiqua" panose="02040602050305030304" pitchFamily="18" charset="0"/>
              </a:rPr>
              <a:t>—</a:t>
            </a:r>
            <a:r>
              <a:rPr lang="en-US" altLang="zh-CN" sz="2600" dirty="0" err="1">
                <a:latin typeface="Book Antiqua" panose="02040602050305030304" pitchFamily="18" charset="0"/>
              </a:rPr>
              <a:t>setXxxx</a:t>
            </a:r>
            <a:r>
              <a:rPr lang="en-US" altLang="zh-CN" sz="2600" dirty="0">
                <a:latin typeface="Book Antiqua" panose="02040602050305030304" pitchFamily="18" charset="0"/>
              </a:rPr>
              <a:t>(xxx){}</a:t>
            </a:r>
            <a:endParaRPr lang="en-US" altLang="zh-CN" sz="2600" dirty="0">
              <a:latin typeface="Book Antiqua" panose="02040602050305030304" pitchFamily="18" charset="0"/>
            </a:endParaRPr>
          </a:p>
          <a:p>
            <a:pPr marL="1062990" lvl="2"/>
            <a:r>
              <a:rPr lang="zh-CN" altLang="en-US" sz="2600" dirty="0">
                <a:latin typeface="Book Antiqua" panose="02040602050305030304" pitchFamily="18" charset="0"/>
              </a:rPr>
              <a:t>取：读取</a:t>
            </a:r>
            <a:r>
              <a:rPr lang="en-US" altLang="zh-CN" sz="2600" dirty="0">
                <a:latin typeface="Book Antiqua" panose="02040602050305030304" pitchFamily="18" charset="0"/>
              </a:rPr>
              <a:t>private</a:t>
            </a:r>
            <a:r>
              <a:rPr lang="zh-CN" altLang="en-US" sz="2600" dirty="0">
                <a:latin typeface="Book Antiqua" panose="02040602050305030304" pitchFamily="18" charset="0"/>
              </a:rPr>
              <a:t>成员变量的取值</a:t>
            </a:r>
            <a:r>
              <a:rPr lang="en-US" altLang="zh-CN" sz="2600" dirty="0">
                <a:latin typeface="Book Antiqua" panose="02040602050305030304" pitchFamily="18" charset="0"/>
              </a:rPr>
              <a:t>—xxx </a:t>
            </a:r>
            <a:r>
              <a:rPr lang="en-US" altLang="zh-CN" sz="2600" dirty="0" err="1">
                <a:latin typeface="Book Antiqua" panose="02040602050305030304" pitchFamily="18" charset="0"/>
              </a:rPr>
              <a:t>getXxxx</a:t>
            </a:r>
            <a:r>
              <a:rPr lang="en-US" altLang="zh-CN" sz="2600" dirty="0">
                <a:latin typeface="Book Antiqua" panose="02040602050305030304" pitchFamily="18" charset="0"/>
              </a:rPr>
              <a:t>(){}</a:t>
            </a:r>
            <a:endParaRPr lang="en-US" altLang="zh-CN" sz="2600" dirty="0">
              <a:latin typeface="Book Antiqua" panose="02040602050305030304" pitchFamily="18" charset="0"/>
            </a:endParaRPr>
          </a:p>
          <a:p>
            <a:pPr marL="713105" lvl="1" indent="-457200"/>
            <a:r>
              <a:rPr lang="zh-CN" altLang="en-US" sz="2800" dirty="0">
                <a:solidFill>
                  <a:srgbClr val="FF0000"/>
                </a:solidFill>
                <a:latin typeface="Book Antiqua" panose="02040602050305030304" pitchFamily="18" charset="0"/>
              </a:rPr>
              <a:t>业务方法</a:t>
            </a:r>
            <a:endParaRPr lang="en-US" altLang="zh-CN" sz="2800" dirty="0">
              <a:solidFill>
                <a:srgbClr val="FF0000"/>
              </a:solidFill>
              <a:latin typeface="Book Antiqua" panose="02040602050305030304" pitchFamily="18" charset="0"/>
            </a:endParaRPr>
          </a:p>
        </p:txBody>
      </p:sp>
      <p:sp>
        <p:nvSpPr>
          <p:cNvPr id="1048647" name="Rectangle 4"/>
          <p:cNvSpPr>
            <a:spLocks noGrp="1" noChangeArrowheads="1"/>
          </p:cNvSpPr>
          <p:nvPr>
            <p:ph type="title"/>
          </p:nvPr>
        </p:nvSpPr>
        <p:spPr>
          <a:noFill/>
        </p:spPr>
        <p:txBody>
          <a:bodyPr wrap="square">
            <a:spAutoFit/>
          </a:bodyPr>
          <a:p>
            <a:r>
              <a:rPr lang="en-US" altLang="zh-CN" dirty="0">
                <a:effectLst/>
              </a:rPr>
              <a:t>4.2.2  </a:t>
            </a:r>
            <a:r>
              <a:rPr lang="zh-CN" altLang="zh-CN" dirty="0">
                <a:effectLst/>
              </a:rPr>
              <a:t>使用</a:t>
            </a:r>
            <a:r>
              <a:rPr lang="en-US" altLang="zh-CN" dirty="0">
                <a:effectLst/>
              </a:rPr>
              <a:t>class</a:t>
            </a:r>
            <a:r>
              <a:rPr lang="zh-CN" altLang="zh-CN" dirty="0">
                <a:effectLst/>
              </a:rPr>
              <a:t>定义类</a:t>
            </a:r>
            <a:endParaRPr kumimoji="1" lang="en-US" altLang="zh-CN" b="1" dirty="0">
              <a:ea typeface="仿宋_GB2312" pitchFamily="49" charset="-122"/>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51" name="Rectangle 3"/>
          <p:cNvSpPr>
            <a:spLocks noGrp="1" noChangeArrowheads="1"/>
          </p:cNvSpPr>
          <p:nvPr>
            <p:ph idx="1"/>
          </p:nvPr>
        </p:nvSpPr>
        <p:spPr>
          <a:xfrm>
            <a:off x="457200" y="1481328"/>
            <a:ext cx="8229600" cy="4525963"/>
          </a:xfrm>
        </p:spPr>
        <p:txBody>
          <a:bodyPr>
            <a:normAutofit/>
          </a:bodyPr>
          <a:p>
            <a:r>
              <a:rPr lang="en-US" altLang="zh-CN" sz="3200" dirty="0">
                <a:latin typeface="Book Antiqua" panose="02040602050305030304" pitchFamily="18" charset="0"/>
              </a:rPr>
              <a:t>3. </a:t>
            </a:r>
            <a:r>
              <a:rPr lang="zh-CN" altLang="en-US" sz="3200" dirty="0">
                <a:latin typeface="Book Antiqua" panose="02040602050305030304" pitchFamily="18" charset="0"/>
              </a:rPr>
              <a:t>构造方法</a:t>
            </a:r>
            <a:endParaRPr lang="en-US" altLang="zh-CN" sz="3200" dirty="0">
              <a:latin typeface="Book Antiqua" panose="02040602050305030304" pitchFamily="18" charset="0"/>
            </a:endParaRPr>
          </a:p>
          <a:p>
            <a:pPr lvl="1"/>
            <a:r>
              <a:rPr lang="zh-CN" altLang="en-US" sz="2800" dirty="0">
                <a:latin typeface="Book Antiqua" panose="02040602050305030304" pitchFamily="18" charset="0"/>
              </a:rPr>
              <a:t>构造方法名与类名相同</a:t>
            </a:r>
            <a:endParaRPr lang="zh-CN" altLang="en-US" sz="2800" dirty="0">
              <a:latin typeface="Book Antiqua" panose="02040602050305030304" pitchFamily="18" charset="0"/>
            </a:endParaRPr>
          </a:p>
          <a:p>
            <a:pPr lvl="1"/>
            <a:r>
              <a:rPr lang="zh-CN" altLang="en-US" sz="2800" dirty="0">
                <a:latin typeface="Book Antiqua" panose="02040602050305030304" pitchFamily="18" charset="0"/>
              </a:rPr>
              <a:t>构造方法一般用于初始化类的对象</a:t>
            </a:r>
            <a:endParaRPr lang="zh-CN" altLang="en-US" sz="2800" dirty="0">
              <a:latin typeface="Book Antiqua" panose="02040602050305030304" pitchFamily="18" charset="0"/>
            </a:endParaRPr>
          </a:p>
          <a:p>
            <a:pPr lvl="1"/>
            <a:r>
              <a:rPr lang="zh-CN" altLang="en-US" sz="2800" dirty="0">
                <a:latin typeface="Book Antiqua" panose="02040602050305030304" pitchFamily="18" charset="0"/>
              </a:rPr>
              <a:t>创建类的对象时，</a:t>
            </a:r>
            <a:r>
              <a:rPr lang="en-US" altLang="zh-CN" sz="2800" dirty="0">
                <a:latin typeface="Book Antiqua" panose="02040602050305030304" pitchFamily="18" charset="0"/>
              </a:rPr>
              <a:t>new</a:t>
            </a:r>
            <a:r>
              <a:rPr lang="zh-CN" altLang="en-US" sz="2800" dirty="0">
                <a:latin typeface="Book Antiqua" panose="02040602050305030304" pitchFamily="18" charset="0"/>
              </a:rPr>
              <a:t>运算符为该对象分配内存，并调用构造方法来初始化该对象</a:t>
            </a:r>
            <a:endParaRPr lang="en-US" altLang="zh-CN" sz="2800" dirty="0">
              <a:latin typeface="Book Antiqua" panose="02040602050305030304" pitchFamily="18" charset="0"/>
            </a:endParaRPr>
          </a:p>
          <a:p>
            <a:pPr marL="658495"/>
            <a:r>
              <a:rPr lang="zh-CN" altLang="en-US" sz="2800" dirty="0">
                <a:solidFill>
                  <a:srgbClr val="FF3399"/>
                </a:solidFill>
                <a:latin typeface="Book Antiqua" panose="02040602050305030304" pitchFamily="18" charset="0"/>
              </a:rPr>
              <a:t>如果一个类中未定义构造方法</a:t>
            </a:r>
            <a:r>
              <a:rPr lang="zh-CN" altLang="en-US" sz="2800" dirty="0">
                <a:latin typeface="Book Antiqua" panose="02040602050305030304" pitchFamily="18" charset="0"/>
              </a:rPr>
              <a:t>，则编译时系统会自动提供一个</a:t>
            </a:r>
            <a:r>
              <a:rPr lang="zh-CN" altLang="en-US" sz="2800" dirty="0">
                <a:solidFill>
                  <a:schemeClr val="folHlink"/>
                </a:solidFill>
                <a:latin typeface="Book Antiqua" panose="02040602050305030304" pitchFamily="18" charset="0"/>
              </a:rPr>
              <a:t>缺省的无参的构造构造方法</a:t>
            </a:r>
            <a:r>
              <a:rPr lang="zh-CN" altLang="en-US" sz="2800" dirty="0">
                <a:latin typeface="Book Antiqua" panose="02040602050305030304" pitchFamily="18" charset="0"/>
              </a:rPr>
              <a:t>，其方法体为空。</a:t>
            </a:r>
            <a:endParaRPr lang="zh-CN" altLang="en-US" sz="2800" dirty="0">
              <a:latin typeface="Book Antiqua" panose="02040602050305030304" pitchFamily="18" charset="0"/>
            </a:endParaRPr>
          </a:p>
          <a:p>
            <a:pPr marL="658495">
              <a:buFont typeface="Wingdings" panose="05000000000000000000" pitchFamily="2" charset="2"/>
              <a:buNone/>
            </a:pPr>
            <a:r>
              <a:rPr lang="en-US" altLang="zh-CN" dirty="0">
                <a:solidFill>
                  <a:schemeClr val="folHlink"/>
                </a:solidFill>
                <a:latin typeface="Book Antiqua" panose="02040602050305030304" pitchFamily="18" charset="0"/>
              </a:rPr>
              <a:t>      </a:t>
            </a:r>
            <a:r>
              <a:rPr lang="en-US" altLang="zh-CN" sz="2800" dirty="0">
                <a:solidFill>
                  <a:schemeClr val="folHlink"/>
                </a:solidFill>
                <a:latin typeface="Book Antiqua" panose="02040602050305030304" pitchFamily="18" charset="0"/>
              </a:rPr>
              <a:t>public </a:t>
            </a:r>
            <a:r>
              <a:rPr lang="zh-CN" altLang="en-US" sz="2800" dirty="0">
                <a:solidFill>
                  <a:schemeClr val="folHlink"/>
                </a:solidFill>
                <a:latin typeface="Book Antiqua" panose="02040602050305030304" pitchFamily="18" charset="0"/>
              </a:rPr>
              <a:t>类名</a:t>
            </a:r>
            <a:r>
              <a:rPr lang="en-US" altLang="zh-CN" sz="2800" dirty="0">
                <a:solidFill>
                  <a:schemeClr val="folHlink"/>
                </a:solidFill>
                <a:latin typeface="Book Antiqua" panose="02040602050305030304" pitchFamily="18" charset="0"/>
              </a:rPr>
              <a:t>( )</a:t>
            </a:r>
            <a:r>
              <a:rPr lang="zh-CN" altLang="en-US" sz="2800" dirty="0">
                <a:solidFill>
                  <a:schemeClr val="folHlink"/>
                </a:solidFill>
                <a:latin typeface="Book Antiqua" panose="02040602050305030304" pitchFamily="18" charset="0"/>
              </a:rPr>
              <a:t>{  } </a:t>
            </a:r>
            <a:endParaRPr lang="en-US" altLang="zh-CN" sz="2800" dirty="0">
              <a:latin typeface="Book Antiqua" panose="02040602050305030304" pitchFamily="18" charset="0"/>
            </a:endParaRPr>
          </a:p>
          <a:p>
            <a:pPr lvl="1"/>
            <a:r>
              <a:rPr lang="zh-CN" altLang="en-US" sz="2800" dirty="0">
                <a:solidFill>
                  <a:srgbClr val="FF0000"/>
                </a:solidFill>
              </a:rPr>
              <a:t>至少写一个无参的构造方法</a:t>
            </a:r>
            <a:endParaRPr lang="zh-CN" altLang="zh-CN" sz="2800" dirty="0">
              <a:solidFill>
                <a:srgbClr val="FF0000"/>
              </a:solidFill>
            </a:endParaRPr>
          </a:p>
          <a:p>
            <a:pPr lvl="1"/>
            <a:endParaRPr lang="zh-CN" altLang="en-US" sz="2800" dirty="0"/>
          </a:p>
        </p:txBody>
      </p:sp>
      <p:sp>
        <p:nvSpPr>
          <p:cNvPr id="1048652" name="Rectangle 2"/>
          <p:cNvSpPr>
            <a:spLocks noGrp="1" noChangeArrowheads="1"/>
          </p:cNvSpPr>
          <p:nvPr>
            <p:ph type="title"/>
          </p:nvPr>
        </p:nvSpPr>
        <p:spPr>
          <a:noFill/>
        </p:spPr>
        <p:txBody>
          <a:bodyPr wrap="square">
            <a:spAutoFit/>
          </a:bodyPr>
          <a:p>
            <a:r>
              <a:rPr lang="en-US" altLang="zh-CN" dirty="0">
                <a:effectLst/>
              </a:rPr>
              <a:t>4.2.2  </a:t>
            </a:r>
            <a:r>
              <a:rPr lang="zh-CN" altLang="zh-CN" dirty="0">
                <a:effectLst/>
              </a:rPr>
              <a:t>使用</a:t>
            </a:r>
            <a:r>
              <a:rPr lang="en-US" altLang="zh-CN" dirty="0">
                <a:effectLst/>
              </a:rPr>
              <a:t>class</a:t>
            </a:r>
            <a:r>
              <a:rPr lang="zh-CN" altLang="zh-CN" dirty="0">
                <a:effectLst/>
              </a:rPr>
              <a:t>定义类</a:t>
            </a:r>
            <a:endParaRPr kumimoji="1" lang="zh-CN" altLang="en-US" b="1" dirty="0">
              <a:ea typeface="仿宋_GB2312" pitchFamily="49" charset="-122"/>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53" name="内容占位符 1"/>
          <p:cNvSpPr>
            <a:spLocks noGrp="1"/>
          </p:cNvSpPr>
          <p:nvPr>
            <p:ph idx="1"/>
          </p:nvPr>
        </p:nvSpPr>
        <p:spPr>
          <a:xfrm>
            <a:off x="457200" y="1481328"/>
            <a:ext cx="8229600" cy="4525963"/>
          </a:xfrm>
        </p:spPr>
        <p:txBody>
          <a:bodyPr>
            <a:normAutofit/>
          </a:bodyPr>
          <a:p>
            <a:r>
              <a:rPr lang="en-US" altLang="zh-CN" sz="3200" dirty="0"/>
              <a:t>this</a:t>
            </a:r>
            <a:endParaRPr lang="en-US" altLang="zh-CN" sz="3200" dirty="0"/>
          </a:p>
          <a:p>
            <a:pPr lvl="1"/>
            <a:r>
              <a:rPr lang="zh-CN" altLang="en-US" sz="2800" dirty="0"/>
              <a:t>区分成员变量和方法的局部变量</a:t>
            </a:r>
            <a:endParaRPr lang="en-US" altLang="zh-CN" sz="2800" dirty="0"/>
          </a:p>
          <a:p>
            <a:endParaRPr lang="en-US" altLang="zh-CN" sz="3200" dirty="0"/>
          </a:p>
          <a:p>
            <a:r>
              <a:rPr lang="en-US" altLang="zh-CN" sz="3200" dirty="0"/>
              <a:t>this()</a:t>
            </a:r>
            <a:endParaRPr lang="en-US" altLang="zh-CN" sz="3200" dirty="0"/>
          </a:p>
          <a:p>
            <a:pPr lvl="1"/>
            <a:r>
              <a:rPr lang="zh-CN" altLang="en-US" sz="2800" dirty="0"/>
              <a:t>调用本类的其他构造方法</a:t>
            </a:r>
            <a:endParaRPr lang="zh-CN" altLang="en-US" sz="2800" dirty="0"/>
          </a:p>
        </p:txBody>
      </p:sp>
      <p:sp>
        <p:nvSpPr>
          <p:cNvPr id="1048654" name="标题 2"/>
          <p:cNvSpPr>
            <a:spLocks noGrp="1"/>
          </p:cNvSpPr>
          <p:nvPr>
            <p:ph type="title"/>
          </p:nvPr>
        </p:nvSpPr>
        <p:spPr/>
        <p:txBody>
          <a:bodyPr wrap="square">
            <a:spAutoFit/>
          </a:bodyPr>
          <a:p>
            <a:r>
              <a:rPr lang="en-US" altLang="zh-CN" dirty="0">
                <a:effectLst/>
              </a:rPr>
              <a:t>4.2.2  </a:t>
            </a:r>
            <a:r>
              <a:rPr lang="zh-CN" altLang="zh-CN" dirty="0">
                <a:effectLst/>
              </a:rPr>
              <a:t>使用</a:t>
            </a:r>
            <a:r>
              <a:rPr lang="en-US" altLang="zh-CN" dirty="0">
                <a:effectLst/>
              </a:rPr>
              <a:t>class</a:t>
            </a:r>
            <a:r>
              <a:rPr lang="zh-CN" altLang="zh-CN" dirty="0">
                <a:effectLst/>
              </a:rPr>
              <a:t>定义类</a:t>
            </a:r>
            <a:endParaRPr lang="zh-CN" altLang="en-US" dirty="0"/>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655" name="内容占位符 1"/>
          <p:cNvSpPr>
            <a:spLocks noGrp="1"/>
          </p:cNvSpPr>
          <p:nvPr>
            <p:ph idx="1"/>
          </p:nvPr>
        </p:nvSpPr>
        <p:spPr>
          <a:xfrm>
            <a:off x="457200" y="1481328"/>
            <a:ext cx="8229600" cy="4525963"/>
          </a:xfrm>
        </p:spPr>
        <p:txBody>
          <a:bodyPr>
            <a:normAutofit/>
          </a:bodyPr>
          <a:p>
            <a:r>
              <a:rPr lang="zh-CN" altLang="zh-CN" sz="3200" dirty="0"/>
              <a:t>对象是类的一个实例</a:t>
            </a:r>
            <a:endParaRPr lang="en-US" altLang="zh-CN" sz="3200" dirty="0"/>
          </a:p>
          <a:p>
            <a:pPr lvl="1"/>
            <a:r>
              <a:rPr lang="zh-CN" altLang="zh-CN" sz="2800" dirty="0"/>
              <a:t>类是抽象的，对象是具体的</a:t>
            </a:r>
            <a:endParaRPr lang="en-US" altLang="zh-CN" sz="2800" dirty="0"/>
          </a:p>
          <a:p>
            <a:pPr lvl="1"/>
            <a:endParaRPr lang="zh-CN" altLang="zh-CN" sz="2800" dirty="0"/>
          </a:p>
          <a:p>
            <a:pPr lvl="1"/>
            <a:r>
              <a:rPr lang="zh-CN" altLang="zh-CN" sz="2800" dirty="0"/>
              <a:t>酒店</a:t>
            </a:r>
            <a:r>
              <a:rPr lang="zh-CN" altLang="en-US" sz="2800" dirty="0"/>
              <a:t>：</a:t>
            </a:r>
            <a:r>
              <a:rPr lang="zh-CN" altLang="zh-CN" sz="2800" dirty="0"/>
              <a:t>类</a:t>
            </a:r>
            <a:endParaRPr lang="en-US" altLang="zh-CN" sz="2800" dirty="0"/>
          </a:p>
          <a:p>
            <a:pPr lvl="1"/>
            <a:r>
              <a:rPr lang="zh-CN" altLang="zh-CN" sz="2800" dirty="0"/>
              <a:t>某个酒店</a:t>
            </a:r>
            <a:r>
              <a:rPr lang="zh-CN" altLang="en-US" sz="2800" dirty="0"/>
              <a:t>：</a:t>
            </a:r>
            <a:r>
              <a:rPr lang="zh-CN" altLang="zh-CN" sz="2800" dirty="0"/>
              <a:t>对象</a:t>
            </a:r>
            <a:endParaRPr lang="en-US" altLang="zh-CN" sz="2800" dirty="0"/>
          </a:p>
          <a:p>
            <a:endParaRPr lang="zh-CN" altLang="en-US" sz="3200" dirty="0"/>
          </a:p>
        </p:txBody>
      </p:sp>
      <p:sp>
        <p:nvSpPr>
          <p:cNvPr id="1048656" name="标题 2"/>
          <p:cNvSpPr>
            <a:spLocks noGrp="1"/>
          </p:cNvSpPr>
          <p:nvPr>
            <p:ph type="title"/>
          </p:nvPr>
        </p:nvSpPr>
        <p:spPr/>
        <p:txBody>
          <a:bodyPr wrap="square">
            <a:spAutoFit/>
          </a:bodyPr>
          <a:p>
            <a:r>
              <a:rPr lang="en-US" altLang="zh-CN" dirty="0">
                <a:effectLst/>
              </a:rPr>
              <a:t>4.3  </a:t>
            </a:r>
            <a:r>
              <a:rPr lang="zh-CN" altLang="zh-CN" dirty="0">
                <a:effectLst/>
              </a:rPr>
              <a:t>对象和引用</a:t>
            </a:r>
            <a:endParaRPr lang="zh-CN" altLang="en-US" dirty="0"/>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657" name="内容占位符 1"/>
          <p:cNvSpPr>
            <a:spLocks noGrp="1"/>
          </p:cNvSpPr>
          <p:nvPr>
            <p:ph idx="1"/>
          </p:nvPr>
        </p:nvSpPr>
        <p:spPr>
          <a:xfrm>
            <a:off x="457200" y="1481328"/>
            <a:ext cx="8229600" cy="4525963"/>
          </a:xfrm>
        </p:spPr>
        <p:txBody>
          <a:bodyPr/>
          <a:p>
            <a:r>
              <a:rPr lang="zh-CN" altLang="zh-CN" dirty="0"/>
              <a:t>对象</a:t>
            </a:r>
            <a:r>
              <a:rPr lang="zh-CN" altLang="en-US" dirty="0"/>
              <a:t>：</a:t>
            </a:r>
            <a:r>
              <a:rPr lang="zh-CN" altLang="zh-CN" dirty="0"/>
              <a:t>通过</a:t>
            </a:r>
            <a:r>
              <a:rPr lang="en-US" altLang="zh-CN" dirty="0"/>
              <a:t>new</a:t>
            </a:r>
            <a:r>
              <a:rPr lang="zh-CN" altLang="zh-CN" dirty="0"/>
              <a:t>关键字调用某个构造方法创建，为该对象分配内存空间，并按照构造方法的方法体对对象的数据成员赋初值，创建好的对象在</a:t>
            </a:r>
            <a:r>
              <a:rPr lang="zh-CN" altLang="zh-CN" dirty="0">
                <a:solidFill>
                  <a:srgbClr val="FF0000"/>
                </a:solidFill>
              </a:rPr>
              <a:t>堆内存</a:t>
            </a:r>
            <a:r>
              <a:rPr lang="zh-CN" altLang="zh-CN" dirty="0"/>
              <a:t>中。</a:t>
            </a:r>
            <a:endParaRPr lang="zh-CN" altLang="zh-CN" dirty="0"/>
          </a:p>
          <a:p>
            <a:endParaRPr lang="en-US" altLang="zh-CN" dirty="0"/>
          </a:p>
          <a:p>
            <a:r>
              <a:rPr lang="zh-CN" altLang="en-US" dirty="0"/>
              <a:t>引用：</a:t>
            </a:r>
            <a:r>
              <a:rPr lang="en-US" altLang="zh-CN" dirty="0"/>
              <a:t>Java</a:t>
            </a:r>
            <a:r>
              <a:rPr lang="zh-CN" altLang="zh-CN" dirty="0"/>
              <a:t>不允许直接访问堆内存中的对象，只能通过对象的引用变量操作该对象，引用变量在</a:t>
            </a:r>
            <a:r>
              <a:rPr lang="zh-CN" altLang="zh-CN" dirty="0">
                <a:solidFill>
                  <a:srgbClr val="FF0000"/>
                </a:solidFill>
              </a:rPr>
              <a:t>栈内存</a:t>
            </a:r>
            <a:r>
              <a:rPr lang="zh-CN" altLang="zh-CN" dirty="0"/>
              <a:t>中</a:t>
            </a:r>
            <a:endParaRPr lang="zh-CN" altLang="en-US" dirty="0"/>
          </a:p>
        </p:txBody>
      </p:sp>
      <p:sp>
        <p:nvSpPr>
          <p:cNvPr id="1048658" name="标题 2"/>
          <p:cNvSpPr>
            <a:spLocks noGrp="1"/>
          </p:cNvSpPr>
          <p:nvPr>
            <p:ph type="title"/>
          </p:nvPr>
        </p:nvSpPr>
        <p:spPr/>
        <p:txBody>
          <a:bodyPr wrap="square">
            <a:spAutoFit/>
          </a:bodyPr>
          <a:p>
            <a:r>
              <a:rPr lang="en-US" altLang="zh-CN" dirty="0">
                <a:effectLst/>
              </a:rPr>
              <a:t>4.3.1  </a:t>
            </a:r>
            <a:r>
              <a:rPr lang="zh-CN" altLang="zh-CN" dirty="0">
                <a:effectLst/>
              </a:rPr>
              <a:t>对象和引用的关系</a:t>
            </a:r>
            <a:endParaRPr lang="zh-CN" altLang="en-US" dirty="0"/>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659" name="内容占位符 1"/>
          <p:cNvSpPr>
            <a:spLocks noGrp="1"/>
          </p:cNvSpPr>
          <p:nvPr>
            <p:ph idx="1"/>
          </p:nvPr>
        </p:nvSpPr>
        <p:spPr>
          <a:xfrm>
            <a:off x="457200" y="1481328"/>
            <a:ext cx="8229600" cy="4525963"/>
          </a:xfrm>
        </p:spPr>
        <p:txBody>
          <a:bodyPr/>
          <a:p>
            <a:r>
              <a:rPr lang="en-US" altLang="zh-CN" dirty="0"/>
              <a:t>【</a:t>
            </a:r>
            <a:r>
              <a:rPr lang="zh-CN" altLang="en-US" dirty="0"/>
              <a:t>例</a:t>
            </a:r>
            <a:r>
              <a:rPr lang="en-US" altLang="zh-CN" dirty="0"/>
              <a:t>】</a:t>
            </a:r>
            <a:r>
              <a:rPr lang="zh-CN" altLang="en-US" dirty="0"/>
              <a:t>酒店问题中的对象和引用。</a:t>
            </a:r>
            <a:endParaRPr lang="zh-CN" altLang="en-US" dirty="0"/>
          </a:p>
        </p:txBody>
      </p:sp>
      <p:sp>
        <p:nvSpPr>
          <p:cNvPr id="1048660" name="标题 2"/>
          <p:cNvSpPr>
            <a:spLocks noGrp="1"/>
          </p:cNvSpPr>
          <p:nvPr>
            <p:ph type="title"/>
          </p:nvPr>
        </p:nvSpPr>
        <p:spPr/>
        <p:txBody>
          <a:bodyPr wrap="square">
            <a:spAutoFit/>
          </a:bodyPr>
          <a:p>
            <a:r>
              <a:rPr lang="en-US" altLang="zh-CN" dirty="0">
                <a:effectLst/>
              </a:rPr>
              <a:t>4.3.1  </a:t>
            </a:r>
            <a:r>
              <a:rPr lang="zh-CN" altLang="zh-CN" dirty="0">
                <a:effectLst/>
              </a:rPr>
              <a:t>对象和引用的关系</a:t>
            </a:r>
            <a:endParaRPr lang="zh-CN" altLang="en-US" dirty="0"/>
          </a:p>
        </p:txBody>
      </p:sp>
      <p:pic>
        <p:nvPicPr>
          <p:cNvPr id="2097153" name="图片 3"/>
          <p:cNvPicPr/>
          <p:nvPr/>
        </p:nvPicPr>
        <p:blipFill>
          <a:blip r:embed="rId1"/>
          <a:srcRect/>
          <a:stretch>
            <a:fillRect/>
          </a:stretch>
        </p:blipFill>
        <p:spPr bwMode="auto">
          <a:xfrm>
            <a:off x="179512" y="2122309"/>
            <a:ext cx="4356662" cy="2674843"/>
          </a:xfrm>
          <a:prstGeom prst="rect">
            <a:avLst/>
          </a:prstGeom>
          <a:noFill/>
          <a:ln>
            <a:noFill/>
          </a:ln>
        </p:spPr>
      </p:pic>
      <p:pic>
        <p:nvPicPr>
          <p:cNvPr id="2097154" name="图片 4"/>
          <p:cNvPicPr/>
          <p:nvPr/>
        </p:nvPicPr>
        <p:blipFill>
          <a:blip r:embed="rId2"/>
          <a:srcRect/>
          <a:stretch>
            <a:fillRect/>
          </a:stretch>
        </p:blipFill>
        <p:spPr bwMode="auto">
          <a:xfrm>
            <a:off x="4139952" y="3356992"/>
            <a:ext cx="4896544" cy="2880320"/>
          </a:xfrm>
          <a:prstGeom prst="rect">
            <a:avLst/>
          </a:prstGeom>
          <a:noFill/>
          <a:ln>
            <a:noFill/>
          </a:ln>
        </p:spPr>
      </p:pic>
      <p:sp>
        <p:nvSpPr>
          <p:cNvPr id="1048661" name="爆炸形 2 6"/>
          <p:cNvSpPr/>
          <p:nvPr/>
        </p:nvSpPr>
        <p:spPr>
          <a:xfrm>
            <a:off x="6228184" y="1556792"/>
            <a:ext cx="2808312" cy="151216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2400" b="1" dirty="0"/>
              <a:t>垃圾回收机制</a:t>
            </a:r>
            <a:endParaRPr lang="zh-CN" altLang="en-US" sz="2400"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54"/>
                                        </p:tgtEl>
                                        <p:attrNameLst>
                                          <p:attrName>style.visibility</p:attrName>
                                        </p:attrNameLst>
                                      </p:cBhvr>
                                      <p:to>
                                        <p:strVal val="visible"/>
                                      </p:to>
                                    </p:set>
                                    <p:anim calcmode="lin" valueType="num">
                                      <p:cBhvr additive="base">
                                        <p:cTn id="7" dur="500" fill="hold"/>
                                        <p:tgtEl>
                                          <p:spTgt spid="2097154"/>
                                        </p:tgtEl>
                                        <p:attrNameLst>
                                          <p:attrName>ppt_x</p:attrName>
                                        </p:attrNameLst>
                                      </p:cBhvr>
                                      <p:tavLst>
                                        <p:tav tm="0">
                                          <p:val>
                                            <p:strVal val="#ppt_x"/>
                                          </p:val>
                                        </p:tav>
                                        <p:tav tm="100000">
                                          <p:val>
                                            <p:strVal val="#ppt_x"/>
                                          </p:val>
                                        </p:tav>
                                      </p:tavLst>
                                    </p:anim>
                                    <p:anim calcmode="lin" valueType="num">
                                      <p:cBhvr additive="base">
                                        <p:cTn id="8" dur="500" fill="hold"/>
                                        <p:tgtEl>
                                          <p:spTgt spid="20971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48661"/>
                                        </p:tgtEl>
                                        <p:attrNameLst>
                                          <p:attrName>style.visibility</p:attrName>
                                        </p:attrNameLst>
                                      </p:cBhvr>
                                      <p:to>
                                        <p:strVal val="visible"/>
                                      </p:to>
                                    </p:set>
                                    <p:anim calcmode="lin" valueType="num">
                                      <p:cBhvr additive="base">
                                        <p:cTn id="13" dur="500" fill="hold"/>
                                        <p:tgtEl>
                                          <p:spTgt spid="1048661"/>
                                        </p:tgtEl>
                                        <p:attrNameLst>
                                          <p:attrName>ppt_x</p:attrName>
                                        </p:attrNameLst>
                                      </p:cBhvr>
                                      <p:tavLst>
                                        <p:tav tm="0">
                                          <p:val>
                                            <p:strVal val="1+#ppt_w/2"/>
                                          </p:val>
                                        </p:tav>
                                        <p:tav tm="100000">
                                          <p:val>
                                            <p:strVal val="#ppt_x"/>
                                          </p:val>
                                        </p:tav>
                                      </p:tavLst>
                                    </p:anim>
                                    <p:anim calcmode="lin" valueType="num">
                                      <p:cBhvr additive="base">
                                        <p:cTn id="14" dur="500" fill="hold"/>
                                        <p:tgtEl>
                                          <p:spTgt spid="10486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62" name="内容占位符 1"/>
          <p:cNvSpPr>
            <a:spLocks noGrp="1"/>
          </p:cNvSpPr>
          <p:nvPr>
            <p:ph idx="1"/>
          </p:nvPr>
        </p:nvSpPr>
        <p:spPr>
          <a:xfrm>
            <a:off x="457200" y="1481329"/>
            <a:ext cx="8229600" cy="1011568"/>
          </a:xfrm>
        </p:spPr>
        <p:txBody>
          <a:bodyPr/>
          <a:p>
            <a:r>
              <a:rPr lang="en-US" altLang="zh-CN" dirty="0"/>
              <a:t>this</a:t>
            </a:r>
            <a:r>
              <a:rPr lang="zh-CN" altLang="en-US" dirty="0"/>
              <a:t>：</a:t>
            </a:r>
            <a:r>
              <a:rPr lang="zh-CN" altLang="zh-CN" dirty="0"/>
              <a:t>代表一个引用，指向正在调用该方法的当前对象。</a:t>
            </a:r>
            <a:endParaRPr lang="en-US" altLang="zh-CN" dirty="0"/>
          </a:p>
          <a:p>
            <a:endParaRPr lang="en-US" altLang="zh-CN" dirty="0"/>
          </a:p>
          <a:p>
            <a:endParaRPr lang="zh-CN" altLang="en-US" dirty="0"/>
          </a:p>
        </p:txBody>
      </p:sp>
      <p:sp>
        <p:nvSpPr>
          <p:cNvPr id="1048663" name="标题 2"/>
          <p:cNvSpPr>
            <a:spLocks noGrp="1"/>
          </p:cNvSpPr>
          <p:nvPr>
            <p:ph type="title"/>
          </p:nvPr>
        </p:nvSpPr>
        <p:spPr/>
        <p:txBody>
          <a:bodyPr wrap="square">
            <a:spAutoFit/>
          </a:bodyPr>
          <a:p>
            <a:r>
              <a:rPr lang="en-US" altLang="zh-CN" dirty="0">
                <a:effectLst/>
              </a:rPr>
              <a:t>4.3.2  this</a:t>
            </a:r>
            <a:r>
              <a:rPr lang="zh-CN" altLang="zh-CN" dirty="0">
                <a:effectLst/>
              </a:rPr>
              <a:t>引用</a:t>
            </a:r>
            <a:endParaRPr lang="zh-CN" altLang="en-US" dirty="0"/>
          </a:p>
        </p:txBody>
      </p:sp>
      <p:sp>
        <p:nvSpPr>
          <p:cNvPr id="1048664" name="矩形 3"/>
          <p:cNvSpPr/>
          <p:nvPr/>
        </p:nvSpPr>
        <p:spPr>
          <a:xfrm>
            <a:off x="1331640" y="2564904"/>
            <a:ext cx="6252191" cy="510540"/>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p>
            <a:r>
              <a:rPr lang="en-US" altLang="zh-CN" sz="2800" dirty="0" err="1"/>
              <a:t>hotel.setHotelName</a:t>
            </a:r>
            <a:r>
              <a:rPr lang="en-US" altLang="zh-CN" sz="2800" dirty="0"/>
              <a:t>("</a:t>
            </a:r>
            <a:r>
              <a:rPr lang="en-US" altLang="zh-CN" sz="2800" dirty="0" err="1"/>
              <a:t>MiniStarwood</a:t>
            </a:r>
            <a:r>
              <a:rPr lang="en-US" altLang="zh-CN" sz="2800" dirty="0"/>
              <a:t>");</a:t>
            </a:r>
            <a:endParaRPr lang="zh-CN" altLang="zh-CN" sz="2800" dirty="0"/>
          </a:p>
        </p:txBody>
      </p:sp>
      <p:sp>
        <p:nvSpPr>
          <p:cNvPr id="1048665" name="矩形 4"/>
          <p:cNvSpPr/>
          <p:nvPr/>
        </p:nvSpPr>
        <p:spPr>
          <a:xfrm>
            <a:off x="1302096" y="3383414"/>
            <a:ext cx="6858658" cy="1015663"/>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p>
            <a:pPr fontAlgn="auto"/>
            <a:r>
              <a:rPr lang="en-US" altLang="zh-CN" sz="2000" b="1" dirty="0">
                <a:solidFill>
                  <a:schemeClr val="tx1"/>
                </a:solidFill>
              </a:rPr>
              <a:t>public</a:t>
            </a:r>
            <a:r>
              <a:rPr lang="en-US" altLang="zh-CN" sz="2000" dirty="0">
                <a:solidFill>
                  <a:schemeClr val="tx1"/>
                </a:solidFill>
              </a:rPr>
              <a:t> </a:t>
            </a:r>
            <a:r>
              <a:rPr lang="en-US" altLang="zh-CN" sz="2000" b="1" dirty="0">
                <a:solidFill>
                  <a:schemeClr val="tx1"/>
                </a:solidFill>
              </a:rPr>
              <a:t>void</a:t>
            </a:r>
            <a:r>
              <a:rPr lang="en-US" altLang="zh-CN" sz="2000" dirty="0">
                <a:solidFill>
                  <a:schemeClr val="tx1"/>
                </a:solidFill>
              </a:rPr>
              <a:t> </a:t>
            </a:r>
            <a:r>
              <a:rPr lang="en-US" altLang="zh-CN" sz="2000" dirty="0" err="1">
                <a:solidFill>
                  <a:schemeClr val="tx1"/>
                </a:solidFill>
              </a:rPr>
              <a:t>setHotelName</a:t>
            </a:r>
            <a:r>
              <a:rPr lang="en-US" altLang="zh-CN" sz="2000" dirty="0">
                <a:solidFill>
                  <a:schemeClr val="tx1"/>
                </a:solidFill>
              </a:rPr>
              <a:t>(String </a:t>
            </a:r>
            <a:r>
              <a:rPr lang="en-US" altLang="zh-CN" sz="2000" dirty="0" err="1">
                <a:solidFill>
                  <a:schemeClr val="tx1"/>
                </a:solidFill>
              </a:rPr>
              <a:t>hotelName</a:t>
            </a:r>
            <a:r>
              <a:rPr lang="en-US" altLang="zh-CN" sz="2000" dirty="0">
                <a:solidFill>
                  <a:schemeClr val="tx1"/>
                </a:solidFill>
              </a:rPr>
              <a:t>) {</a:t>
            </a:r>
            <a:endParaRPr lang="zh-CN" altLang="zh-CN" sz="2000" dirty="0">
              <a:solidFill>
                <a:schemeClr val="tx1"/>
              </a:solidFill>
            </a:endParaRPr>
          </a:p>
          <a:p>
            <a:pPr fontAlgn="auto"/>
            <a:r>
              <a:rPr lang="en-US" altLang="zh-CN" sz="2000" dirty="0">
                <a:solidFill>
                  <a:schemeClr val="tx1"/>
                </a:solidFill>
              </a:rPr>
              <a:t>	</a:t>
            </a:r>
            <a:r>
              <a:rPr lang="en-US" altLang="zh-CN" sz="2000" b="1" dirty="0" err="1">
                <a:solidFill>
                  <a:schemeClr val="tx1"/>
                </a:solidFill>
              </a:rPr>
              <a:t>this</a:t>
            </a:r>
            <a:r>
              <a:rPr lang="en-US" altLang="zh-CN" sz="2000" dirty="0" err="1">
                <a:solidFill>
                  <a:schemeClr val="tx1"/>
                </a:solidFill>
              </a:rPr>
              <a:t>.hotelName</a:t>
            </a:r>
            <a:r>
              <a:rPr lang="en-US" altLang="zh-CN" sz="2000" dirty="0">
                <a:solidFill>
                  <a:schemeClr val="tx1"/>
                </a:solidFill>
              </a:rPr>
              <a:t> = </a:t>
            </a:r>
            <a:r>
              <a:rPr lang="en-US" altLang="zh-CN" sz="2000" dirty="0" err="1">
                <a:solidFill>
                  <a:schemeClr val="tx1"/>
                </a:solidFill>
              </a:rPr>
              <a:t>hotelName</a:t>
            </a:r>
            <a:r>
              <a:rPr lang="en-US" altLang="zh-CN" sz="2000" dirty="0">
                <a:solidFill>
                  <a:schemeClr val="tx1"/>
                </a:solidFill>
              </a:rPr>
              <a:t>;</a:t>
            </a:r>
            <a:endParaRPr lang="zh-CN" altLang="zh-CN" sz="2000" dirty="0">
              <a:solidFill>
                <a:schemeClr val="tx1"/>
              </a:solidFill>
            </a:endParaRPr>
          </a:p>
          <a:p>
            <a:r>
              <a:rPr lang="en-US" altLang="zh-CN" sz="2000" dirty="0">
                <a:solidFill>
                  <a:schemeClr val="tx1"/>
                </a:solidFill>
              </a:rPr>
              <a:t>}</a:t>
            </a:r>
            <a:endParaRPr lang="zh-CN" altLang="zh-CN" sz="2000" dirty="0">
              <a:solidFill>
                <a:schemeClr val="tx1"/>
              </a:solidFill>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666" name="内容占位符 1"/>
          <p:cNvSpPr>
            <a:spLocks noGrp="1"/>
          </p:cNvSpPr>
          <p:nvPr>
            <p:ph idx="1"/>
          </p:nvPr>
        </p:nvSpPr>
        <p:spPr>
          <a:xfrm>
            <a:off x="457200" y="1481328"/>
            <a:ext cx="8229600" cy="4525963"/>
          </a:xfrm>
        </p:spPr>
        <p:txBody>
          <a:bodyPr>
            <a:normAutofit/>
          </a:bodyPr>
          <a:p>
            <a:pPr marL="109855" indent="0">
              <a:buNone/>
            </a:pPr>
            <a:r>
              <a:rPr lang="zh-CN" altLang="zh-CN" sz="2400" dirty="0"/>
              <a:t>【题目】编写一个学生类，包括学号、姓名、性别、年龄</a:t>
            </a:r>
            <a:endParaRPr lang="zh-CN" altLang="zh-CN" sz="2400" dirty="0"/>
          </a:p>
          <a:p>
            <a:pPr marL="109855" indent="0">
              <a:buNone/>
            </a:pPr>
            <a:r>
              <a:rPr lang="zh-CN" altLang="zh-CN" sz="2400" dirty="0"/>
              <a:t>（</a:t>
            </a:r>
            <a:r>
              <a:rPr lang="en-US" altLang="zh-CN" sz="2400" dirty="0"/>
              <a:t>1</a:t>
            </a:r>
            <a:r>
              <a:rPr lang="zh-CN" altLang="zh-CN" sz="2400" dirty="0"/>
              <a:t>）编写合理的重载构造方法。</a:t>
            </a:r>
            <a:endParaRPr lang="zh-CN" altLang="zh-CN" sz="2400" dirty="0"/>
          </a:p>
          <a:p>
            <a:pPr marL="109855" indent="0">
              <a:buNone/>
            </a:pPr>
            <a:r>
              <a:rPr lang="zh-CN" altLang="zh-CN" sz="2400" dirty="0"/>
              <a:t>（</a:t>
            </a:r>
            <a:r>
              <a:rPr lang="en-US" altLang="zh-CN" sz="2400" dirty="0"/>
              <a:t>2</a:t>
            </a:r>
            <a:r>
              <a:rPr lang="zh-CN" altLang="zh-CN" sz="2400" dirty="0"/>
              <a:t>）编写各数据成员的</a:t>
            </a:r>
            <a:r>
              <a:rPr lang="en-US" altLang="zh-CN" sz="2400" dirty="0"/>
              <a:t>set</a:t>
            </a:r>
            <a:r>
              <a:rPr lang="zh-CN" altLang="zh-CN" sz="2400" dirty="0"/>
              <a:t>、</a:t>
            </a:r>
            <a:r>
              <a:rPr lang="en-US" altLang="zh-CN" sz="2400" dirty="0"/>
              <a:t>get</a:t>
            </a:r>
            <a:r>
              <a:rPr lang="zh-CN" altLang="zh-CN" sz="2400" dirty="0"/>
              <a:t>方法。</a:t>
            </a:r>
            <a:endParaRPr lang="zh-CN" altLang="zh-CN" sz="2400" dirty="0"/>
          </a:p>
          <a:p>
            <a:pPr marL="109855" indent="0">
              <a:buNone/>
            </a:pPr>
            <a:r>
              <a:rPr lang="zh-CN" altLang="zh-CN" sz="2400" dirty="0"/>
              <a:t>（</a:t>
            </a:r>
            <a:r>
              <a:rPr lang="en-US" altLang="zh-CN" sz="2400" dirty="0"/>
              <a:t>3</a:t>
            </a:r>
            <a:r>
              <a:rPr lang="zh-CN" altLang="zh-CN" sz="2400" dirty="0"/>
              <a:t>）编写测试类创建几个学生，打印他们的信息。</a:t>
            </a:r>
            <a:endParaRPr lang="zh-CN" altLang="zh-CN" sz="2400" dirty="0"/>
          </a:p>
          <a:p>
            <a:pPr marL="109855" indent="0">
              <a:buNone/>
            </a:pPr>
            <a:r>
              <a:rPr lang="zh-CN" altLang="zh-CN" sz="2400" dirty="0"/>
              <a:t>（</a:t>
            </a:r>
            <a:r>
              <a:rPr lang="en-US" altLang="zh-CN" sz="2400" dirty="0"/>
              <a:t>4</a:t>
            </a:r>
            <a:r>
              <a:rPr lang="zh-CN" altLang="zh-CN" sz="2400" dirty="0"/>
              <a:t>）在测试类中创建学生数组存储学生对象，打印数组中每个学生的信息。</a:t>
            </a:r>
            <a:endParaRPr lang="zh-CN" altLang="zh-CN" sz="2400" dirty="0"/>
          </a:p>
          <a:p>
            <a:pPr marL="109855" indent="0">
              <a:buNone/>
            </a:pPr>
            <a:endParaRPr lang="zh-CN" altLang="en-US" sz="2400" dirty="0"/>
          </a:p>
        </p:txBody>
      </p:sp>
      <p:sp>
        <p:nvSpPr>
          <p:cNvPr id="1048667" name="标题 2"/>
          <p:cNvSpPr>
            <a:spLocks noGrp="1"/>
          </p:cNvSpPr>
          <p:nvPr>
            <p:ph type="title"/>
          </p:nvPr>
        </p:nvSpPr>
        <p:spPr/>
        <p:txBody>
          <a:bodyPr wrap="square">
            <a:spAutoFit/>
          </a:bodyPr>
          <a:p>
            <a:pPr algn="ctr"/>
            <a:r>
              <a:rPr lang="zh-CN" altLang="en-US" dirty="0"/>
              <a:t>练习</a:t>
            </a:r>
            <a:endParaRPr lang="zh-CN" altLang="en-US" dirty="0"/>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79" name=""/>
        <p:cNvGrpSpPr/>
        <p:nvPr/>
      </p:nvGrpSpPr>
      <p:grpSpPr>
        <a:xfrm>
          <a:off x="0" y="0"/>
          <a:ext cx="0" cy="0"/>
          <a:chOff x="0" y="0"/>
          <a:chExt cx="0" cy="0"/>
        </a:xfrm>
      </p:grpSpPr>
      <p:sp>
        <p:nvSpPr>
          <p:cNvPr id="1048607" name="标题 1"/>
          <p:cNvSpPr>
            <a:spLocks noGrp="1"/>
          </p:cNvSpPr>
          <p:nvPr>
            <p:ph type="title"/>
          </p:nvPr>
        </p:nvSpPr>
        <p:spPr/>
        <p:txBody>
          <a:bodyPr wrap="square">
            <a:spAutoFit/>
          </a:bodyPr>
          <a:p>
            <a:r>
              <a:rPr lang="zh-CN" altLang="en-US" dirty="0"/>
              <a:t>面向过程</a:t>
            </a:r>
            <a:endParaRPr lang="zh-CN" altLang="en-US" dirty="0"/>
          </a:p>
        </p:txBody>
      </p:sp>
      <p:sp>
        <p:nvSpPr>
          <p:cNvPr id="1048608" name="内容占位符 2"/>
          <p:cNvSpPr>
            <a:spLocks noGrp="1"/>
          </p:cNvSpPr>
          <p:nvPr>
            <p:ph idx="1"/>
          </p:nvPr>
        </p:nvSpPr>
        <p:spPr>
          <a:xfrm>
            <a:off x="628650" y="1191094"/>
            <a:ext cx="7886700" cy="4351338"/>
          </a:xfrm>
        </p:spPr>
        <p:txBody>
          <a:bodyPr>
            <a:normAutofit lnSpcReduction="10000"/>
          </a:bodyPr>
          <a:p>
            <a:r>
              <a:rPr lang="zh-CN" altLang="zh-CN" sz="2800" dirty="0">
                <a:solidFill>
                  <a:schemeClr val="tx1"/>
                </a:solidFill>
                <a:latin typeface="+mn-lt"/>
                <a:ea typeface="+mn-ea"/>
                <a:cs typeface="+mn-cs"/>
              </a:rPr>
              <a:t>面向过程的程序设计中，问题被看作一系列需要完成的功能模块，</a:t>
            </a:r>
            <a:r>
              <a:rPr lang="zh-CN" altLang="zh-CN" sz="2800" dirty="0">
                <a:solidFill>
                  <a:srgbClr val="FF0000"/>
                </a:solidFill>
                <a:latin typeface="+mn-lt"/>
                <a:ea typeface="+mn-ea"/>
                <a:cs typeface="+mn-cs"/>
              </a:rPr>
              <a:t>函数</a:t>
            </a:r>
            <a:r>
              <a:rPr lang="zh-CN" altLang="zh-CN" sz="2800" dirty="0">
                <a:solidFill>
                  <a:schemeClr val="tx1"/>
                </a:solidFill>
                <a:latin typeface="+mn-lt"/>
                <a:ea typeface="+mn-ea"/>
                <a:cs typeface="+mn-cs"/>
              </a:rPr>
              <a:t>（泛指高级语言实现功能模块的实体）用于完成这些任务，解决问题的焦点是编写函数，函数是面向过程的，它关注如何依据规定的条件完成指定的任务。</a:t>
            </a:r>
            <a:endParaRPr lang="en-US" altLang="zh-CN" sz="2800" dirty="0">
              <a:solidFill>
                <a:schemeClr val="tx1"/>
              </a:solidFill>
              <a:latin typeface="+mn-lt"/>
              <a:ea typeface="+mn-ea"/>
              <a:cs typeface="+mn-cs"/>
            </a:endParaRPr>
          </a:p>
          <a:p>
            <a:r>
              <a:rPr lang="zh-CN" altLang="zh-CN" sz="2800" dirty="0">
                <a:solidFill>
                  <a:schemeClr val="tx1"/>
                </a:solidFill>
                <a:latin typeface="+mn-lt"/>
                <a:ea typeface="+mn-ea"/>
                <a:cs typeface="+mn-cs"/>
              </a:rPr>
              <a:t>在多函数程序中，许多重要的数据被放置在</a:t>
            </a:r>
            <a:r>
              <a:rPr lang="zh-CN" altLang="zh-CN" sz="2800" dirty="0">
                <a:solidFill>
                  <a:srgbClr val="FF0000"/>
                </a:solidFill>
                <a:latin typeface="+mn-lt"/>
                <a:ea typeface="+mn-ea"/>
                <a:cs typeface="+mn-cs"/>
              </a:rPr>
              <a:t>全局数据区</a:t>
            </a:r>
            <a:r>
              <a:rPr lang="zh-CN" altLang="zh-CN" sz="2800" dirty="0">
                <a:solidFill>
                  <a:schemeClr val="tx1"/>
                </a:solidFill>
                <a:latin typeface="+mn-lt"/>
                <a:ea typeface="+mn-ea"/>
                <a:cs typeface="+mn-cs"/>
              </a:rPr>
              <a:t>，这样它们可以被所有的函数访问（每个函数还可以具有它们自己的局部数据），这种数据和对数据的操作相分离的结构很容易造成全局数据在没商量的情况下被改动，因而</a:t>
            </a:r>
            <a:r>
              <a:rPr lang="zh-CN" altLang="zh-CN" sz="2800" dirty="0">
                <a:solidFill>
                  <a:srgbClr val="FF0000"/>
                </a:solidFill>
                <a:latin typeface="+mn-lt"/>
                <a:ea typeface="+mn-ea"/>
                <a:cs typeface="+mn-cs"/>
              </a:rPr>
              <a:t>程序的正确性不易保证</a:t>
            </a:r>
            <a:r>
              <a:rPr lang="zh-CN" altLang="zh-CN" sz="2800" dirty="0">
                <a:solidFill>
                  <a:schemeClr val="tx1"/>
                </a:solidFill>
                <a:latin typeface="+mn-lt"/>
                <a:ea typeface="+mn-ea"/>
                <a:cs typeface="+mn-cs"/>
              </a:rPr>
              <a:t>。</a:t>
            </a:r>
            <a:endParaRPr lang="zh-CN" altLang="zh-CN" sz="2800" dirty="0">
              <a:solidFill>
                <a:schemeClr val="tx1"/>
              </a:solidFill>
              <a:latin typeface="+mn-lt"/>
              <a:ea typeface="+mn-ea"/>
              <a:cs typeface="+mn-cs"/>
            </a:endParaRPr>
          </a:p>
          <a:p>
            <a:endParaRPr lang="zh-CN" altLang="zh-CN" sz="2800" dirty="0">
              <a:solidFill>
                <a:schemeClr val="tx1"/>
              </a:solidFill>
              <a:latin typeface="+mn-lt"/>
              <a:ea typeface="+mn-ea"/>
              <a:cs typeface="+mn-cs"/>
            </a:endParaRPr>
          </a:p>
          <a:p>
            <a:endParaRPr lang="zh-CN" altLang="en-US" sz="2800" dirty="0"/>
          </a:p>
        </p:txBody>
      </p:sp>
    </p:spTree>
  </p:cSld>
  <p:clrMapOvr>
    <a:overrideClrMapping bg1="lt1" tx1="dk1" bg2="lt2" tx2="dk2" accent1="accent1" accent2="accent2" accent3="accent3" accent4="accent4" accent5="accent5" accent6="accent6" hlink="hlink" folHlink="folHlink"/>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667" name="标题 2"/>
          <p:cNvSpPr>
            <a:spLocks noGrp="1"/>
          </p:cNvSpPr>
          <p:nvPr>
            <p:ph type="title"/>
          </p:nvPr>
        </p:nvSpPr>
        <p:spPr/>
        <p:txBody>
          <a:bodyPr wrap="square">
            <a:spAutoFit/>
          </a:bodyPr>
          <a:p>
            <a:pPr algn="ctr"/>
            <a:r>
              <a:rPr lang="zh-CN" altLang="en-US" dirty="0"/>
              <a:t>练习</a:t>
            </a:r>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1691640" y="45085"/>
            <a:ext cx="5086350" cy="6600190"/>
          </a:xfrm>
          <a:prstGeom prst="rect">
            <a:avLst/>
          </a:prstGeom>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667" name="标题 2"/>
          <p:cNvSpPr>
            <a:spLocks noGrp="1"/>
          </p:cNvSpPr>
          <p:nvPr>
            <p:ph type="title"/>
          </p:nvPr>
        </p:nvSpPr>
        <p:spPr/>
        <p:txBody>
          <a:bodyPr wrap="square">
            <a:spAutoFit/>
          </a:bodyPr>
          <a:p>
            <a:pPr algn="ctr"/>
            <a:r>
              <a:rPr lang="zh-CN" altLang="en-US" dirty="0"/>
              <a:t>练习</a:t>
            </a:r>
            <a:endParaRPr lang="zh-CN" altLang="en-US" dirty="0"/>
          </a:p>
        </p:txBody>
      </p:sp>
      <p:pic>
        <p:nvPicPr>
          <p:cNvPr id="2" name="图片 1"/>
          <p:cNvPicPr>
            <a:picLocks noChangeAspect="1"/>
          </p:cNvPicPr>
          <p:nvPr/>
        </p:nvPicPr>
        <p:blipFill>
          <a:blip r:embed="rId1"/>
          <a:stretch>
            <a:fillRect/>
          </a:stretch>
        </p:blipFill>
        <p:spPr>
          <a:xfrm>
            <a:off x="179705" y="908685"/>
            <a:ext cx="8695690" cy="5380990"/>
          </a:xfrm>
          <a:prstGeom prst="rect">
            <a:avLst/>
          </a:prstGeom>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668" name="内容占位符 1"/>
          <p:cNvSpPr>
            <a:spLocks noGrp="1"/>
          </p:cNvSpPr>
          <p:nvPr>
            <p:ph idx="1"/>
          </p:nvPr>
        </p:nvSpPr>
        <p:spPr>
          <a:xfrm>
            <a:off x="457200" y="1481328"/>
            <a:ext cx="8229600" cy="4525963"/>
          </a:xfrm>
        </p:spPr>
        <p:txBody>
          <a:bodyPr/>
          <a:p>
            <a:pPr marL="109855" indent="0">
              <a:buNone/>
            </a:pPr>
            <a:r>
              <a:rPr lang="zh-CN" altLang="zh-CN" dirty="0"/>
              <a:t>【例</a:t>
            </a:r>
            <a:r>
              <a:rPr lang="en-US" altLang="zh-CN" dirty="0"/>
              <a:t>4-2</a:t>
            </a:r>
            <a:r>
              <a:rPr lang="zh-CN" altLang="zh-CN" dirty="0"/>
              <a:t>】在酒店类</a:t>
            </a:r>
            <a:r>
              <a:rPr lang="en-US" altLang="zh-CN" dirty="0"/>
              <a:t>Hotel</a:t>
            </a:r>
            <a:r>
              <a:rPr lang="zh-CN" altLang="zh-CN" dirty="0"/>
              <a:t>中定义一个方法</a:t>
            </a:r>
            <a:r>
              <a:rPr lang="en-US" altLang="zh-CN" dirty="0" err="1"/>
              <a:t>compareTo</a:t>
            </a:r>
            <a:r>
              <a:rPr lang="zh-CN" altLang="zh-CN" dirty="0"/>
              <a:t>，比较两个酒店房间数的多少。</a:t>
            </a:r>
            <a:r>
              <a:rPr lang="en-US" altLang="zh-CN" dirty="0"/>
              <a:t> </a:t>
            </a:r>
            <a:r>
              <a:rPr lang="zh-CN" altLang="zh-CN" dirty="0"/>
              <a:t> </a:t>
            </a:r>
            <a:r>
              <a:rPr lang="en-US" altLang="zh-CN" dirty="0"/>
              <a:t> </a:t>
            </a:r>
            <a:endParaRPr lang="zh-CN" altLang="zh-CN" dirty="0"/>
          </a:p>
        </p:txBody>
      </p:sp>
      <p:sp>
        <p:nvSpPr>
          <p:cNvPr id="1048669" name="标题 2"/>
          <p:cNvSpPr>
            <a:spLocks noGrp="1"/>
          </p:cNvSpPr>
          <p:nvPr>
            <p:ph type="title"/>
          </p:nvPr>
        </p:nvSpPr>
        <p:spPr/>
        <p:txBody>
          <a:bodyPr wrap="square">
            <a:spAutoFit/>
          </a:bodyPr>
          <a:p>
            <a:r>
              <a:rPr lang="en-US" altLang="zh-CN" dirty="0">
                <a:effectLst/>
              </a:rPr>
              <a:t>4.4  </a:t>
            </a:r>
            <a:r>
              <a:rPr lang="zh-CN" altLang="en-US" dirty="0">
                <a:effectLst/>
              </a:rPr>
              <a:t>引用类型做参数</a:t>
            </a:r>
            <a:endParaRPr lang="zh-CN" altLang="en-US" dirty="0"/>
          </a:p>
        </p:txBody>
      </p:sp>
      <p:sp>
        <p:nvSpPr>
          <p:cNvPr id="1048670" name="文本框 8"/>
          <p:cNvSpPr txBox="1"/>
          <p:nvPr/>
        </p:nvSpPr>
        <p:spPr>
          <a:xfrm>
            <a:off x="678615" y="2460402"/>
            <a:ext cx="6840760" cy="2225041"/>
          </a:xfrm>
          <a:prstGeom prst="rect">
            <a:avLst/>
          </a:prstGeom>
          <a:noFill/>
        </p:spPr>
        <p:txBody>
          <a:bodyPr wrap="square">
            <a:spAutoFit/>
          </a:bodyPr>
          <a:p>
            <a:pPr algn="l"/>
            <a:r>
              <a:rPr lang="en-US" altLang="zh-CN" sz="2400" b="1" dirty="0">
                <a:solidFill>
                  <a:srgbClr val="7F0055"/>
                </a:solidFill>
                <a:latin typeface="Consolas" panose="020B0609020204030204" pitchFamily="49" charset="0"/>
              </a:rPr>
              <a:t>public</a:t>
            </a:r>
            <a:r>
              <a:rPr lang="en-US" altLang="zh-CN" sz="2400" b="1" dirty="0">
                <a:solidFill>
                  <a:srgbClr val="000000"/>
                </a:solidFill>
                <a:latin typeface="Consolas" panose="020B0609020204030204" pitchFamily="49" charset="0"/>
              </a:rPr>
              <a:t> </a:t>
            </a:r>
            <a:r>
              <a:rPr lang="en-US" altLang="zh-CN" sz="2400" b="1" dirty="0">
                <a:solidFill>
                  <a:srgbClr val="7F0055"/>
                </a:solidFill>
                <a:latin typeface="Consolas" panose="020B0609020204030204" pitchFamily="49" charset="0"/>
              </a:rPr>
              <a:t>class</a:t>
            </a:r>
            <a:r>
              <a:rPr lang="en-US" altLang="zh-CN" sz="2400" b="1" dirty="0">
                <a:solidFill>
                  <a:srgbClr val="000000"/>
                </a:solidFill>
                <a:latin typeface="Consolas" panose="020B0609020204030204" pitchFamily="49" charset="0"/>
              </a:rPr>
              <a:t> Hotel {</a:t>
            </a:r>
            <a:endParaRPr lang="en-US" altLang="zh-CN" sz="2400" b="1" dirty="0">
              <a:solidFill>
                <a:srgbClr val="000000"/>
              </a:solidFill>
              <a:latin typeface="Consolas" panose="020B0609020204030204" pitchFamily="49" charset="0"/>
            </a:endParaRPr>
          </a:p>
          <a:p>
            <a:pPr lvl="1"/>
            <a:r>
              <a:rPr lang="en-US" altLang="zh-CN" sz="2400" b="1" dirty="0">
                <a:solidFill>
                  <a:srgbClr val="7F0055"/>
                </a:solidFill>
                <a:latin typeface="Consolas" panose="020B0609020204030204" pitchFamily="49" charset="0"/>
              </a:rPr>
              <a:t>private</a:t>
            </a:r>
            <a:r>
              <a:rPr lang="en-US" altLang="zh-CN" sz="2400" b="1" dirty="0">
                <a:solidFill>
                  <a:srgbClr val="000000"/>
                </a:solidFill>
                <a:latin typeface="Consolas" panose="020B0609020204030204" pitchFamily="49" charset="0"/>
              </a:rPr>
              <a:t> String </a:t>
            </a:r>
            <a:r>
              <a:rPr lang="en-US" altLang="zh-CN" sz="2400" b="1" dirty="0" err="1">
                <a:solidFill>
                  <a:srgbClr val="0000C0"/>
                </a:solidFill>
                <a:latin typeface="Consolas" panose="020B0609020204030204" pitchFamily="49" charset="0"/>
              </a:rPr>
              <a:t>hotelName</a:t>
            </a:r>
            <a:r>
              <a:rPr lang="en-US" altLang="zh-CN" sz="2400" b="1" dirty="0">
                <a:solidFill>
                  <a:srgbClr val="000000"/>
                </a:solidFill>
                <a:latin typeface="Consolas" panose="020B0609020204030204" pitchFamily="49" charset="0"/>
              </a:rPr>
              <a:t>;  </a:t>
            </a:r>
            <a:r>
              <a:rPr lang="en-US" altLang="zh-CN" sz="2400" b="1" dirty="0">
                <a:solidFill>
                  <a:srgbClr val="3F7F5F"/>
                </a:solidFill>
                <a:latin typeface="Consolas" panose="020B0609020204030204" pitchFamily="49" charset="0"/>
              </a:rPr>
              <a:t>//</a:t>
            </a:r>
            <a:r>
              <a:rPr lang="zh-CN" altLang="en-US" sz="2400" b="1" dirty="0">
                <a:solidFill>
                  <a:srgbClr val="3F7F5F"/>
                </a:solidFill>
                <a:latin typeface="Consolas" panose="020B0609020204030204" pitchFamily="49" charset="0"/>
              </a:rPr>
              <a:t>酒店名</a:t>
            </a:r>
            <a:endParaRPr lang="zh-CN" altLang="en-US" sz="2400" b="1" dirty="0">
              <a:solidFill>
                <a:srgbClr val="3F7F5F"/>
              </a:solidFill>
              <a:latin typeface="Consolas" panose="020B0609020204030204" pitchFamily="49" charset="0"/>
            </a:endParaRPr>
          </a:p>
          <a:p>
            <a:pPr lvl="1"/>
            <a:r>
              <a:rPr lang="en-US" altLang="zh-CN" sz="2400" b="1" dirty="0">
                <a:solidFill>
                  <a:srgbClr val="7F0055"/>
                </a:solidFill>
                <a:latin typeface="Consolas" panose="020B0609020204030204" pitchFamily="49" charset="0"/>
              </a:rPr>
              <a:t>private</a:t>
            </a:r>
            <a:r>
              <a:rPr lang="en-US" altLang="zh-CN" sz="2400" b="1" dirty="0">
                <a:solidFill>
                  <a:srgbClr val="000000"/>
                </a:solidFill>
                <a:latin typeface="Consolas" panose="020B0609020204030204" pitchFamily="49" charset="0"/>
              </a:rPr>
              <a:t> String[][] </a:t>
            </a:r>
            <a:r>
              <a:rPr lang="en-US" altLang="zh-CN" sz="2400" b="1" dirty="0">
                <a:solidFill>
                  <a:srgbClr val="0000C0"/>
                </a:solidFill>
                <a:latin typeface="Consolas" panose="020B0609020204030204" pitchFamily="49" charset="0"/>
              </a:rPr>
              <a:t>rooms</a:t>
            </a:r>
            <a:r>
              <a:rPr lang="en-US" altLang="zh-CN" sz="2400" b="1" dirty="0">
                <a:solidFill>
                  <a:srgbClr val="000000"/>
                </a:solidFill>
                <a:latin typeface="Consolas" panose="020B0609020204030204" pitchFamily="49" charset="0"/>
              </a:rPr>
              <a:t>;</a:t>
            </a:r>
            <a:endParaRPr lang="en-US" altLang="zh-CN" sz="2400" b="1" dirty="0">
              <a:solidFill>
                <a:srgbClr val="000000"/>
              </a:solidFill>
              <a:latin typeface="Consolas" panose="020B0609020204030204" pitchFamily="49" charset="0"/>
            </a:endParaRPr>
          </a:p>
          <a:p>
            <a:pPr lvl="1"/>
            <a:endParaRPr lang="en-US" altLang="zh-CN" sz="2400" b="1" dirty="0">
              <a:solidFill>
                <a:srgbClr val="000000"/>
              </a:solidFill>
              <a:latin typeface="Consolas" panose="020B0609020204030204" pitchFamily="49" charset="0"/>
            </a:endParaRPr>
          </a:p>
          <a:p>
            <a:pPr lvl="1"/>
            <a:endParaRPr lang="en-US" altLang="zh-CN" sz="2400" b="1" dirty="0">
              <a:solidFill>
                <a:srgbClr val="000000"/>
              </a:solidFill>
              <a:latin typeface="Consolas" panose="020B0609020204030204" pitchFamily="49" charset="0"/>
            </a:endParaRPr>
          </a:p>
          <a:p>
            <a:pPr lvl="1" indent="-457200"/>
            <a:r>
              <a:rPr lang="en-US" altLang="zh-CN" sz="2400" b="1" dirty="0">
                <a:solidFill>
                  <a:srgbClr val="000000"/>
                </a:solidFill>
                <a:latin typeface="Consolas" panose="020B0609020204030204" pitchFamily="49" charset="0"/>
              </a:rPr>
              <a:t>}</a:t>
            </a:r>
            <a:endParaRPr lang="zh-CN" altLang="en-US" sz="2400" dirty="0"/>
          </a:p>
        </p:txBody>
      </p:sp>
      <p:sp>
        <p:nvSpPr>
          <p:cNvPr id="1048671" name="文本框 12"/>
          <p:cNvSpPr txBox="1"/>
          <p:nvPr/>
        </p:nvSpPr>
        <p:spPr>
          <a:xfrm>
            <a:off x="3131840" y="3850323"/>
            <a:ext cx="1872208" cy="461665"/>
          </a:xfrm>
          <a:prstGeom prst="rect">
            <a:avLst/>
          </a:prstGeom>
          <a:noFill/>
        </p:spPr>
        <p:txBody>
          <a:bodyPr wrap="square">
            <a:spAutoFit/>
          </a:bodyPr>
          <a:p>
            <a:r>
              <a:rPr lang="en-US" altLang="zh-CN" sz="2400" b="1" dirty="0" err="1">
                <a:solidFill>
                  <a:srgbClr val="000000"/>
                </a:solidFill>
                <a:latin typeface="Consolas" panose="020B0609020204030204" pitchFamily="49" charset="0"/>
              </a:rPr>
              <a:t>compareTo</a:t>
            </a:r>
            <a:endParaRPr lang="zh-CN" altLang="en-US" sz="2400" dirty="0"/>
          </a:p>
        </p:txBody>
      </p:sp>
      <p:sp>
        <p:nvSpPr>
          <p:cNvPr id="1048672" name="文本框 14"/>
          <p:cNvSpPr txBox="1"/>
          <p:nvPr/>
        </p:nvSpPr>
        <p:spPr>
          <a:xfrm>
            <a:off x="4716016" y="3845396"/>
            <a:ext cx="3600400" cy="461665"/>
          </a:xfrm>
          <a:prstGeom prst="rect">
            <a:avLst/>
          </a:prstGeom>
          <a:noFill/>
        </p:spPr>
        <p:txBody>
          <a:bodyPr wrap="square">
            <a:spAutoFit/>
          </a:bodyPr>
          <a:p>
            <a:r>
              <a:rPr lang="en-US" altLang="zh-CN" sz="2400" b="1" dirty="0">
                <a:solidFill>
                  <a:srgbClr val="000000"/>
                </a:solidFill>
                <a:latin typeface="Consolas" panose="020B0609020204030204" pitchFamily="49" charset="0"/>
              </a:rPr>
              <a:t>(Hotel </a:t>
            </a:r>
            <a:r>
              <a:rPr lang="en-US" altLang="zh-CN" sz="2400" b="1" dirty="0" err="1">
                <a:solidFill>
                  <a:srgbClr val="6A3E3E"/>
                </a:solidFill>
                <a:latin typeface="Consolas" panose="020B0609020204030204" pitchFamily="49" charset="0"/>
              </a:rPr>
              <a:t>anotherHotel</a:t>
            </a:r>
            <a:r>
              <a:rPr lang="en-US" altLang="zh-CN" sz="2400" b="1" dirty="0">
                <a:solidFill>
                  <a:srgbClr val="000000"/>
                </a:solidFill>
                <a:latin typeface="Consolas" panose="020B0609020204030204" pitchFamily="49" charset="0"/>
              </a:rPr>
              <a:t>)</a:t>
            </a:r>
            <a:endParaRPr lang="zh-CN" altLang="en-US" sz="2400" dirty="0"/>
          </a:p>
        </p:txBody>
      </p:sp>
      <p:sp>
        <p:nvSpPr>
          <p:cNvPr id="1048673" name="文本框 16"/>
          <p:cNvSpPr txBox="1"/>
          <p:nvPr/>
        </p:nvSpPr>
        <p:spPr>
          <a:xfrm>
            <a:off x="2411760" y="3855250"/>
            <a:ext cx="835606" cy="461665"/>
          </a:xfrm>
          <a:prstGeom prst="rect">
            <a:avLst/>
          </a:prstGeom>
          <a:noFill/>
        </p:spPr>
        <p:txBody>
          <a:bodyPr wrap="square">
            <a:spAutoFit/>
          </a:bodyPr>
          <a:p>
            <a:r>
              <a:rPr lang="en-US" altLang="zh-CN" sz="2400" b="1" dirty="0">
                <a:solidFill>
                  <a:srgbClr val="7F0055"/>
                </a:solidFill>
                <a:latin typeface="Consolas" panose="020B0609020204030204" pitchFamily="49" charset="0"/>
              </a:rPr>
              <a:t>int</a:t>
            </a:r>
            <a:endParaRPr lang="zh-CN" altLang="en-US" sz="2400" dirty="0"/>
          </a:p>
        </p:txBody>
      </p:sp>
      <p:sp>
        <p:nvSpPr>
          <p:cNvPr id="1048674" name="文本框 18"/>
          <p:cNvSpPr txBox="1"/>
          <p:nvPr/>
        </p:nvSpPr>
        <p:spPr>
          <a:xfrm>
            <a:off x="1185148" y="3845396"/>
            <a:ext cx="1440160" cy="461665"/>
          </a:xfrm>
          <a:prstGeom prst="rect">
            <a:avLst/>
          </a:prstGeom>
          <a:noFill/>
        </p:spPr>
        <p:txBody>
          <a:bodyPr wrap="square">
            <a:spAutoFit/>
          </a:bodyPr>
          <a:lstStyle>
            <a:defPPr>
              <a:defRPr lang="zh-CN"/>
            </a:defPPr>
            <a:lvl1pPr>
              <a:defRPr sz="2400" b="1">
                <a:solidFill>
                  <a:srgbClr val="7F0055"/>
                </a:solidFill>
                <a:latin typeface="Consolas" panose="020B0609020204030204" pitchFamily="49" charset="0"/>
              </a:defRPr>
            </a:lvl1pPr>
          </a:lstStyle>
          <a:p>
            <a:r>
              <a:rPr lang="en-US" altLang="zh-CN" dirty="0"/>
              <a:t>public</a:t>
            </a:r>
            <a:endParaRPr lang="zh-CN" altLang="en-US" dirty="0"/>
          </a:p>
        </p:txBody>
      </p:sp>
      <p:sp>
        <p:nvSpPr>
          <p:cNvPr id="1048675" name="文本框 20"/>
          <p:cNvSpPr txBox="1"/>
          <p:nvPr/>
        </p:nvSpPr>
        <p:spPr>
          <a:xfrm>
            <a:off x="192587" y="4895566"/>
            <a:ext cx="6109558" cy="523220"/>
          </a:xfrm>
          <a:prstGeom prst="rect">
            <a:avLst/>
          </a:prstGeom>
          <a:noFill/>
        </p:spPr>
        <p:txBody>
          <a:bodyPr wrap="square">
            <a:spAutoFit/>
          </a:bodyPr>
          <a:p>
            <a:pPr lvl="1"/>
            <a:r>
              <a:rPr lang="en-US" altLang="zh-CN" sz="2800" b="1" dirty="0">
                <a:solidFill>
                  <a:srgbClr val="6A3E3E"/>
                </a:solidFill>
                <a:latin typeface="Consolas" panose="020B0609020204030204" pitchFamily="49" charset="0"/>
              </a:rPr>
              <a:t>hotel1</a:t>
            </a:r>
            <a:r>
              <a:rPr lang="en-US" altLang="zh-CN" sz="2800" b="1" dirty="0">
                <a:solidFill>
                  <a:srgbClr val="000000"/>
                </a:solidFill>
                <a:latin typeface="Consolas" panose="020B0609020204030204" pitchFamily="49" charset="0"/>
              </a:rPr>
              <a:t>.compareTo(</a:t>
            </a:r>
            <a:r>
              <a:rPr lang="en-US" altLang="zh-CN" sz="2800" b="1" dirty="0">
                <a:solidFill>
                  <a:srgbClr val="6A3E3E"/>
                </a:solidFill>
                <a:latin typeface="Consolas" panose="020B0609020204030204" pitchFamily="49" charset="0"/>
              </a:rPr>
              <a:t>hotel2</a:t>
            </a:r>
            <a:r>
              <a:rPr lang="en-US" altLang="zh-CN" sz="2800" b="1" dirty="0">
                <a:solidFill>
                  <a:srgbClr val="000000"/>
                </a:solidFill>
                <a:latin typeface="Consolas" panose="020B0609020204030204" pitchFamily="49" charset="0"/>
              </a:rPr>
              <a:t>);</a:t>
            </a:r>
            <a:endParaRPr lang="en-US" altLang="zh-CN" sz="2800" b="1" dirty="0">
              <a:solidFill>
                <a:srgbClr val="000000"/>
              </a:solidFill>
              <a:latin typeface="Consolas" panose="020B0609020204030204" pitchFamily="49" charset="0"/>
            </a:endParaRPr>
          </a:p>
        </p:txBody>
      </p:sp>
      <p:sp>
        <p:nvSpPr>
          <p:cNvPr id="1048676" name="文本框 21"/>
          <p:cNvSpPr txBox="1"/>
          <p:nvPr/>
        </p:nvSpPr>
        <p:spPr>
          <a:xfrm>
            <a:off x="786286" y="5482206"/>
            <a:ext cx="864339" cy="461665"/>
          </a:xfrm>
          <a:prstGeom prst="rect">
            <a:avLst/>
          </a:prstGeom>
          <a:noFill/>
        </p:spPr>
        <p:txBody>
          <a:bodyPr wrap="square">
            <a:spAutoFit/>
          </a:bodyPr>
          <a:lstStyle>
            <a:defPPr>
              <a:defRPr lang="zh-CN"/>
            </a:defPPr>
            <a:lvl1pPr>
              <a:defRPr sz="2400" b="1">
                <a:solidFill>
                  <a:srgbClr val="7F0055"/>
                </a:solidFill>
                <a:latin typeface="Consolas" panose="020B0609020204030204" pitchFamily="49" charset="0"/>
              </a:defRPr>
            </a:lvl1pPr>
          </a:lstStyle>
          <a:p>
            <a:r>
              <a:rPr lang="en-US" altLang="zh-CN" dirty="0"/>
              <a:t>this</a:t>
            </a:r>
            <a:endParaRPr lang="zh-CN" altLang="en-US" dirty="0"/>
          </a:p>
        </p:txBody>
      </p:sp>
      <p:sp>
        <p:nvSpPr>
          <p:cNvPr id="1048677" name="文本框 22"/>
          <p:cNvSpPr txBox="1"/>
          <p:nvPr/>
        </p:nvSpPr>
        <p:spPr>
          <a:xfrm>
            <a:off x="8149143" y="3849455"/>
            <a:ext cx="411481" cy="447040"/>
          </a:xfrm>
          <a:prstGeom prst="rect">
            <a:avLst/>
          </a:prstGeom>
          <a:noFill/>
        </p:spPr>
        <p:txBody>
          <a:bodyPr wrap="none" rtlCol="0">
            <a:spAutoFit/>
          </a:bodyPr>
          <a:p>
            <a:r>
              <a:rPr lang="en-US" altLang="zh-CN" sz="2400" b="1" dirty="0">
                <a:solidFill>
                  <a:srgbClr val="000000"/>
                </a:solidFill>
                <a:latin typeface="Consolas" panose="020B0609020204030204" pitchFamily="49" charset="0"/>
              </a:rPr>
              <a:t>{}</a:t>
            </a:r>
            <a:endParaRPr lang="zh-CN" altLang="en-US" sz="2400" dirty="0"/>
          </a:p>
        </p:txBody>
      </p:sp>
      <p:sp>
        <p:nvSpPr>
          <p:cNvPr id="1048678" name="文本框 24"/>
          <p:cNvSpPr txBox="1"/>
          <p:nvPr/>
        </p:nvSpPr>
        <p:spPr>
          <a:xfrm>
            <a:off x="1811907" y="5547745"/>
            <a:ext cx="6713610" cy="396240"/>
          </a:xfrm>
          <a:prstGeom prst="rect">
            <a:avLst/>
          </a:prstGeom>
          <a:noFill/>
        </p:spPr>
        <p:txBody>
          <a:bodyPr wrap="square">
            <a:spAutoFit/>
          </a:bodyPr>
          <a:p>
            <a:r>
              <a:rPr lang="en-US" altLang="zh-CN" sz="2000" dirty="0"/>
              <a:t>this</a:t>
            </a:r>
            <a:r>
              <a:rPr lang="zh-CN" altLang="en-US" sz="2000" dirty="0"/>
              <a:t>：</a:t>
            </a:r>
            <a:r>
              <a:rPr lang="zh-CN" altLang="zh-CN" sz="2000" dirty="0"/>
              <a:t>代表一个引用，指向正在调用该方法的当前对象</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6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86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86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486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86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486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8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0" grpId="0"/>
      <p:bldP spid="1048671" grpId="0"/>
      <p:bldP spid="1048672" grpId="0"/>
      <p:bldP spid="1048673" grpId="0"/>
      <p:bldP spid="1048674" grpId="0"/>
      <p:bldP spid="1048675" grpId="0"/>
      <p:bldP spid="1048676" grpId="0"/>
      <p:bldP spid="1048677" grpId="0"/>
      <p:bldP spid="104867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82" name="文本框 1"/>
          <p:cNvSpPr txBox="1"/>
          <p:nvPr/>
        </p:nvSpPr>
        <p:spPr>
          <a:xfrm>
            <a:off x="143000" y="692696"/>
            <a:ext cx="9001000" cy="1882141"/>
          </a:xfrm>
          <a:prstGeom prst="rect">
            <a:avLst/>
          </a:prstGeom>
          <a:noFill/>
        </p:spPr>
        <p:txBody>
          <a:bodyPr wrap="square">
            <a:spAutoFit/>
          </a:bodyPr>
          <a:p>
            <a:pPr algn="l">
              <a:spcBef>
                <a:spcPts val="300"/>
              </a:spcBef>
            </a:pPr>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int</a:t>
            </a:r>
            <a:r>
              <a:rPr lang="en-US" altLang="zh-CN" sz="1800" b="1" dirty="0">
                <a:solidFill>
                  <a:srgbClr val="000000"/>
                </a:solidFill>
                <a:latin typeface="Consolas" panose="020B0609020204030204" pitchFamily="49" charset="0"/>
              </a:rPr>
              <a:t> </a:t>
            </a:r>
            <a:r>
              <a:rPr lang="en-US" altLang="zh-CN" sz="1800" b="1" dirty="0" err="1">
                <a:solidFill>
                  <a:srgbClr val="000000"/>
                </a:solidFill>
                <a:latin typeface="Consolas" panose="020B0609020204030204" pitchFamily="49" charset="0"/>
              </a:rPr>
              <a:t>compareTo</a:t>
            </a:r>
            <a:r>
              <a:rPr lang="en-US" altLang="zh-CN" sz="1800" b="1" dirty="0">
                <a:solidFill>
                  <a:srgbClr val="000000"/>
                </a:solidFill>
                <a:latin typeface="Consolas" panose="020B0609020204030204" pitchFamily="49" charset="0"/>
              </a:rPr>
              <a:t>(Hotel </a:t>
            </a:r>
            <a:r>
              <a:rPr lang="en-US" altLang="zh-CN" sz="1800" b="1" dirty="0" err="1">
                <a:solidFill>
                  <a:srgbClr val="6A3E3E"/>
                </a:solidFill>
                <a:latin typeface="Consolas" panose="020B0609020204030204" pitchFamily="49" charset="0"/>
              </a:rPr>
              <a:t>anotherHotel</a:t>
            </a:r>
            <a:r>
              <a:rPr lang="en-US" altLang="zh-CN" sz="1800" b="1" dirty="0">
                <a:solidFill>
                  <a:srgbClr val="000000"/>
                </a:solidFill>
                <a:latin typeface="Consolas" panose="020B0609020204030204" pitchFamily="49" charset="0"/>
              </a:rPr>
              <a:t>){</a:t>
            </a:r>
            <a:endParaRPr lang="en-US" altLang="zh-CN" sz="1800" b="1" dirty="0">
              <a:solidFill>
                <a:srgbClr val="000000"/>
              </a:solidFill>
              <a:latin typeface="Consolas" panose="020B0609020204030204" pitchFamily="49" charset="0"/>
            </a:endParaRPr>
          </a:p>
          <a:p>
            <a:pPr lvl="1">
              <a:spcBef>
                <a:spcPts val="300"/>
              </a:spcBef>
            </a:pP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err="1">
                <a:solidFill>
                  <a:srgbClr val="6A3E3E"/>
                </a:solidFill>
                <a:latin typeface="Consolas" panose="020B0609020204030204" pitchFamily="49" charset="0"/>
              </a:rPr>
              <a:t>thisRoomsCount</a:t>
            </a:r>
            <a:r>
              <a:rPr lang="en-US" altLang="zh-CN" b="1" dirty="0">
                <a:solidFill>
                  <a:srgbClr val="000000"/>
                </a:solidFill>
                <a:latin typeface="Consolas" panose="020B0609020204030204" pitchFamily="49" charset="0"/>
              </a:rPr>
              <a:t> = </a:t>
            </a:r>
            <a:r>
              <a:rPr lang="en-US" altLang="zh-CN" b="1" dirty="0" err="1">
                <a:solidFill>
                  <a:srgbClr val="7F0055"/>
                </a:solidFill>
                <a:latin typeface="Consolas" panose="020B0609020204030204" pitchFamily="49" charset="0"/>
              </a:rPr>
              <a:t>this</a:t>
            </a:r>
            <a:r>
              <a:rPr lang="en-US" altLang="zh-CN" b="1" dirty="0" err="1">
                <a:solidFill>
                  <a:srgbClr val="000000"/>
                </a:solidFill>
                <a:latin typeface="Consolas" panose="020B0609020204030204" pitchFamily="49" charset="0"/>
              </a:rPr>
              <a:t>.</a:t>
            </a:r>
            <a:r>
              <a:rPr lang="en-US" altLang="zh-CN" b="1" dirty="0" err="1">
                <a:solidFill>
                  <a:srgbClr val="0000C0"/>
                </a:solidFill>
                <a:latin typeface="Consolas" panose="020B0609020204030204" pitchFamily="49" charset="0"/>
              </a:rPr>
              <a:t>rooms</a:t>
            </a:r>
            <a:r>
              <a:rPr lang="en-US" altLang="zh-CN" b="1" dirty="0" err="1">
                <a:solidFill>
                  <a:srgbClr val="000000"/>
                </a:solidFill>
                <a:latin typeface="Consolas" panose="020B0609020204030204" pitchFamily="49" charset="0"/>
              </a:rPr>
              <a:t>.</a:t>
            </a:r>
            <a:r>
              <a:rPr lang="en-US" altLang="zh-CN" b="1" dirty="0" err="1">
                <a:solidFill>
                  <a:srgbClr val="0000C0"/>
                </a:solidFill>
                <a:latin typeface="Consolas" panose="020B0609020204030204" pitchFamily="49" charset="0"/>
              </a:rPr>
              <a:t>length</a:t>
            </a:r>
            <a:r>
              <a:rPr lang="en-US" altLang="zh-CN" b="1" dirty="0">
                <a:solidFill>
                  <a:srgbClr val="000000"/>
                </a:solidFill>
                <a:latin typeface="Consolas" panose="020B0609020204030204" pitchFamily="49" charset="0"/>
              </a:rPr>
              <a:t> * </a:t>
            </a:r>
            <a:r>
              <a:rPr lang="en-US" altLang="zh-CN" b="1" dirty="0" err="1">
                <a:solidFill>
                  <a:srgbClr val="7F0055"/>
                </a:solidFill>
                <a:latin typeface="Consolas" panose="020B0609020204030204" pitchFamily="49" charset="0"/>
              </a:rPr>
              <a:t>this</a:t>
            </a:r>
            <a:r>
              <a:rPr lang="en-US" altLang="zh-CN" b="1" dirty="0" err="1">
                <a:solidFill>
                  <a:srgbClr val="000000"/>
                </a:solidFill>
                <a:latin typeface="Consolas" panose="020B0609020204030204" pitchFamily="49" charset="0"/>
              </a:rPr>
              <a:t>.</a:t>
            </a:r>
            <a:r>
              <a:rPr lang="en-US" altLang="zh-CN" b="1" dirty="0" err="1">
                <a:solidFill>
                  <a:srgbClr val="0000C0"/>
                </a:solidFill>
                <a:latin typeface="Consolas" panose="020B0609020204030204" pitchFamily="49" charset="0"/>
              </a:rPr>
              <a:t>rooms</a:t>
            </a:r>
            <a:r>
              <a:rPr lang="en-US" altLang="zh-CN" b="1" dirty="0">
                <a:solidFill>
                  <a:srgbClr val="000000"/>
                </a:solidFill>
                <a:latin typeface="Consolas" panose="020B0609020204030204" pitchFamily="49" charset="0"/>
              </a:rPr>
              <a:t>[0].</a:t>
            </a:r>
            <a:r>
              <a:rPr lang="en-US" altLang="zh-CN" b="1" dirty="0">
                <a:solidFill>
                  <a:srgbClr val="0000C0"/>
                </a:solidFill>
                <a:latin typeface="Consolas" panose="020B0609020204030204" pitchFamily="49" charset="0"/>
              </a:rPr>
              <a:t>length</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spcBef>
                <a:spcPts val="300"/>
              </a:spcBef>
            </a:pP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err="1">
                <a:solidFill>
                  <a:srgbClr val="6A3E3E"/>
                </a:solidFill>
                <a:latin typeface="Consolas" panose="020B0609020204030204" pitchFamily="49" charset="0"/>
              </a:rPr>
              <a:t>anotherRoomsCount</a:t>
            </a:r>
            <a:r>
              <a:rPr lang="en-US" altLang="zh-CN" b="1" dirty="0">
                <a:solidFill>
                  <a:srgbClr val="000000"/>
                </a:solidFill>
                <a:latin typeface="Consolas" panose="020B0609020204030204" pitchFamily="49" charset="0"/>
              </a:rPr>
              <a:t> = </a:t>
            </a:r>
            <a:endParaRPr lang="en-US" altLang="zh-CN" b="1" dirty="0">
              <a:solidFill>
                <a:srgbClr val="000000"/>
              </a:solidFill>
              <a:latin typeface="Consolas" panose="020B0609020204030204" pitchFamily="49" charset="0"/>
            </a:endParaRPr>
          </a:p>
          <a:p>
            <a:pPr lvl="1">
              <a:spcBef>
                <a:spcPts val="300"/>
              </a:spcBef>
            </a:pPr>
            <a:r>
              <a:rPr lang="en-US" altLang="zh-CN" b="1" dirty="0">
                <a:solidFill>
                  <a:srgbClr val="000000"/>
                </a:solidFill>
                <a:latin typeface="Consolas" panose="020B0609020204030204" pitchFamily="49" charset="0"/>
              </a:rPr>
              <a:t>      </a:t>
            </a:r>
            <a:r>
              <a:rPr lang="en-US" altLang="zh-CN" b="1" dirty="0" err="1">
                <a:solidFill>
                  <a:srgbClr val="6A3E3E"/>
                </a:solidFill>
                <a:latin typeface="Consolas" panose="020B0609020204030204" pitchFamily="49" charset="0"/>
              </a:rPr>
              <a:t>anotherHotel</a:t>
            </a:r>
            <a:r>
              <a:rPr lang="en-US" altLang="zh-CN" b="1" dirty="0" err="1">
                <a:solidFill>
                  <a:srgbClr val="000000"/>
                </a:solidFill>
                <a:latin typeface="Consolas" panose="020B0609020204030204" pitchFamily="49" charset="0"/>
              </a:rPr>
              <a:t>.</a:t>
            </a:r>
            <a:r>
              <a:rPr lang="en-US" altLang="zh-CN" b="1" dirty="0" err="1">
                <a:solidFill>
                  <a:srgbClr val="0000C0"/>
                </a:solidFill>
                <a:latin typeface="Consolas" panose="020B0609020204030204" pitchFamily="49" charset="0"/>
              </a:rPr>
              <a:t>rooms</a:t>
            </a:r>
            <a:r>
              <a:rPr lang="en-US" altLang="zh-CN" b="1" dirty="0" err="1">
                <a:solidFill>
                  <a:srgbClr val="000000"/>
                </a:solidFill>
                <a:latin typeface="Consolas" panose="020B0609020204030204" pitchFamily="49" charset="0"/>
              </a:rPr>
              <a:t>.</a:t>
            </a:r>
            <a:r>
              <a:rPr lang="en-US" altLang="zh-CN" b="1" dirty="0" err="1">
                <a:solidFill>
                  <a:srgbClr val="0000C0"/>
                </a:solidFill>
                <a:latin typeface="Consolas" panose="020B0609020204030204" pitchFamily="49" charset="0"/>
              </a:rPr>
              <a:t>length</a:t>
            </a:r>
            <a:r>
              <a:rPr lang="en-US" altLang="zh-CN" b="1" dirty="0">
                <a:solidFill>
                  <a:srgbClr val="000000"/>
                </a:solidFill>
                <a:latin typeface="Consolas" panose="020B0609020204030204" pitchFamily="49" charset="0"/>
              </a:rPr>
              <a:t> * </a:t>
            </a:r>
            <a:r>
              <a:rPr lang="en-US" altLang="zh-CN" b="1" dirty="0" err="1">
                <a:solidFill>
                  <a:srgbClr val="6A3E3E"/>
                </a:solidFill>
                <a:latin typeface="Consolas" panose="020B0609020204030204" pitchFamily="49" charset="0"/>
              </a:rPr>
              <a:t>anotherHotel</a:t>
            </a:r>
            <a:r>
              <a:rPr lang="en-US" altLang="zh-CN" b="1" dirty="0" err="1">
                <a:solidFill>
                  <a:srgbClr val="000000"/>
                </a:solidFill>
                <a:latin typeface="Consolas" panose="020B0609020204030204" pitchFamily="49" charset="0"/>
              </a:rPr>
              <a:t>.</a:t>
            </a:r>
            <a:r>
              <a:rPr lang="en-US" altLang="zh-CN" b="1" dirty="0" err="1">
                <a:solidFill>
                  <a:srgbClr val="0000C0"/>
                </a:solidFill>
                <a:latin typeface="Consolas" panose="020B0609020204030204" pitchFamily="49" charset="0"/>
              </a:rPr>
              <a:t>rooms</a:t>
            </a:r>
            <a:r>
              <a:rPr lang="en-US" altLang="zh-CN" b="1" dirty="0">
                <a:solidFill>
                  <a:srgbClr val="000000"/>
                </a:solidFill>
                <a:latin typeface="Consolas" panose="020B0609020204030204" pitchFamily="49" charset="0"/>
              </a:rPr>
              <a:t>[0].</a:t>
            </a:r>
            <a:r>
              <a:rPr lang="en-US" altLang="zh-CN" b="1" dirty="0">
                <a:solidFill>
                  <a:srgbClr val="0000C0"/>
                </a:solidFill>
                <a:latin typeface="Consolas" panose="020B0609020204030204" pitchFamily="49" charset="0"/>
              </a:rPr>
              <a:t>length</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spcBef>
                <a:spcPts val="300"/>
              </a:spcBef>
            </a:pPr>
            <a:r>
              <a:rPr lang="en-US" altLang="zh-CN" b="1" dirty="0">
                <a:solidFill>
                  <a:srgbClr val="7F0055"/>
                </a:solidFill>
                <a:latin typeface="Consolas" panose="020B0609020204030204" pitchFamily="49" charset="0"/>
              </a:rPr>
              <a:t>return</a:t>
            </a:r>
            <a:r>
              <a:rPr lang="en-US" altLang="zh-CN" b="1" dirty="0">
                <a:solidFill>
                  <a:srgbClr val="000000"/>
                </a:solidFill>
                <a:latin typeface="Consolas" panose="020B0609020204030204" pitchFamily="49" charset="0"/>
              </a:rPr>
              <a:t> </a:t>
            </a:r>
            <a:r>
              <a:rPr lang="en-US" altLang="zh-CN" b="1" dirty="0" err="1">
                <a:solidFill>
                  <a:srgbClr val="6A3E3E"/>
                </a:solidFill>
                <a:latin typeface="Consolas" panose="020B0609020204030204" pitchFamily="49" charset="0"/>
              </a:rPr>
              <a:t>thisRoomsCount</a:t>
            </a:r>
            <a:r>
              <a:rPr lang="en-US" altLang="zh-CN" b="1" dirty="0" err="1">
                <a:solidFill>
                  <a:srgbClr val="000000"/>
                </a:solidFill>
                <a:latin typeface="Consolas" panose="020B0609020204030204" pitchFamily="49" charset="0"/>
              </a:rPr>
              <a:t>-</a:t>
            </a:r>
            <a:r>
              <a:rPr lang="en-US" altLang="zh-CN" b="1" dirty="0" err="1">
                <a:solidFill>
                  <a:srgbClr val="6A3E3E"/>
                </a:solidFill>
                <a:latin typeface="Consolas" panose="020B0609020204030204" pitchFamily="49" charset="0"/>
              </a:rPr>
              <a:t>anotherRoomsCount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algn="l">
              <a:spcBef>
                <a:spcPts val="300"/>
              </a:spcBef>
            </a:pPr>
            <a:r>
              <a:rPr lang="en-US" altLang="zh-CN" sz="1800" dirty="0">
                <a:solidFill>
                  <a:srgbClr val="000000"/>
                </a:solidFill>
                <a:latin typeface="Consolas" panose="020B0609020204030204" pitchFamily="49" charset="0"/>
              </a:rPr>
              <a:t>}</a:t>
            </a:r>
            <a:endParaRPr lang="zh-CN" altLang="en-US" dirty="0"/>
          </a:p>
        </p:txBody>
      </p:sp>
      <p:sp>
        <p:nvSpPr>
          <p:cNvPr id="1048683" name="文本框 3"/>
          <p:cNvSpPr txBox="1"/>
          <p:nvPr/>
        </p:nvSpPr>
        <p:spPr>
          <a:xfrm>
            <a:off x="143000" y="2880955"/>
            <a:ext cx="8749480" cy="3558541"/>
          </a:xfrm>
          <a:prstGeom prst="rect">
            <a:avLst/>
          </a:prstGeom>
          <a:solidFill>
            <a:schemeClr val="bg1"/>
          </a:solidFill>
        </p:spPr>
        <p:txBody>
          <a:bodyPr wrap="square">
            <a:spAutoFit/>
          </a:bodyPr>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static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void</a:t>
            </a:r>
            <a:r>
              <a:rPr lang="en-US" altLang="zh-CN" sz="1800" b="1" dirty="0">
                <a:solidFill>
                  <a:srgbClr val="000000"/>
                </a:solidFill>
                <a:latin typeface="Consolas" panose="020B0609020204030204" pitchFamily="49" charset="0"/>
              </a:rPr>
              <a:t> main(String[] </a:t>
            </a:r>
            <a:r>
              <a:rPr lang="en-US" altLang="zh-CN" sz="1800" b="1" dirty="0" err="1">
                <a:solidFill>
                  <a:srgbClr val="6A3E3E"/>
                </a:solidFill>
                <a:latin typeface="Consolas" panose="020B0609020204030204" pitchFamily="49" charset="0"/>
              </a:rPr>
              <a:t>args</a:t>
            </a:r>
            <a:r>
              <a:rPr lang="en-US" altLang="zh-CN" sz="1800" b="1" dirty="0">
                <a:solidFill>
                  <a:srgbClr val="000000"/>
                </a:solidFill>
                <a:latin typeface="Consolas" panose="020B0609020204030204" pitchFamily="49" charset="0"/>
              </a:rPr>
              <a:t>) {</a:t>
            </a:r>
            <a:endParaRPr lang="en-US" altLang="zh-CN" sz="1800"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Hotel </a:t>
            </a:r>
            <a:r>
              <a:rPr lang="en-US" altLang="zh-CN" dirty="0">
                <a:solidFill>
                  <a:srgbClr val="6A3E3E"/>
                </a:solidFill>
                <a:latin typeface="Consolas" panose="020B0609020204030204" pitchFamily="49" charset="0"/>
              </a:rPr>
              <a:t>hotel1</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Hotel(</a:t>
            </a:r>
            <a:r>
              <a:rPr lang="en-US" altLang="zh-CN" b="1" dirty="0">
                <a:solidFill>
                  <a:srgbClr val="2A00FF"/>
                </a:solidFill>
                <a:latin typeface="Consolas" panose="020B0609020204030204" pitchFamily="49" charset="0"/>
              </a:rPr>
              <a:t>"</a:t>
            </a:r>
            <a:r>
              <a:rPr lang="en-US" altLang="zh-CN" b="1" dirty="0" err="1">
                <a:solidFill>
                  <a:srgbClr val="2A00FF"/>
                </a:solidFill>
                <a:latin typeface="Consolas" panose="020B0609020204030204" pitchFamily="49" charset="0"/>
              </a:rPr>
              <a:t>MiniHilton</a:t>
            </a:r>
            <a:r>
              <a:rPr lang="en-US" altLang="zh-CN" b="1" dirty="0">
                <a:solidFill>
                  <a:srgbClr val="2A00FF"/>
                </a:solidFill>
                <a:latin typeface="Consolas" panose="020B0609020204030204" pitchFamily="49" charset="0"/>
              </a:rPr>
              <a:t>"</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String[10][20]);</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Hotel </a:t>
            </a:r>
            <a:r>
              <a:rPr lang="en-US" altLang="zh-CN" dirty="0">
                <a:solidFill>
                  <a:srgbClr val="6A3E3E"/>
                </a:solidFill>
                <a:latin typeface="Consolas" panose="020B0609020204030204" pitchFamily="49" charset="0"/>
              </a:rPr>
              <a:t>hotel2</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Hotel(</a:t>
            </a:r>
            <a:r>
              <a:rPr lang="en-US" altLang="zh-CN" b="1" dirty="0">
                <a:solidFill>
                  <a:srgbClr val="2A00FF"/>
                </a:solidFill>
                <a:latin typeface="Consolas" panose="020B0609020204030204" pitchFamily="49" charset="0"/>
              </a:rPr>
              <a:t>"</a:t>
            </a:r>
            <a:r>
              <a:rPr lang="en-US" altLang="zh-CN" b="1" dirty="0" err="1">
                <a:solidFill>
                  <a:srgbClr val="2A00FF"/>
                </a:solidFill>
                <a:latin typeface="Consolas" panose="020B0609020204030204" pitchFamily="49" charset="0"/>
              </a:rPr>
              <a:t>MiniStarwood</a:t>
            </a:r>
            <a:r>
              <a:rPr lang="en-US" altLang="zh-CN" b="1" dirty="0">
                <a:solidFill>
                  <a:srgbClr val="2A00FF"/>
                </a:solidFill>
                <a:latin typeface="Consolas" panose="020B0609020204030204" pitchFamily="49" charset="0"/>
              </a:rPr>
              <a:t>"</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String[15][20]);</a:t>
            </a:r>
            <a:endParaRPr lang="en-US" altLang="zh-CN" b="1" dirty="0">
              <a:solidFill>
                <a:srgbClr val="000000"/>
              </a:solidFill>
              <a:latin typeface="Consolas" panose="020B0609020204030204" pitchFamily="49" charset="0"/>
            </a:endParaRPr>
          </a:p>
          <a:p>
            <a:pPr lvl="1"/>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a:solidFill>
                  <a:srgbClr val="6A3E3E"/>
                </a:solidFill>
                <a:latin typeface="Consolas" panose="020B0609020204030204" pitchFamily="49" charset="0"/>
              </a:rPr>
              <a:t>res</a:t>
            </a:r>
            <a:r>
              <a:rPr lang="en-US" altLang="zh-CN" b="1" dirty="0">
                <a:solidFill>
                  <a:srgbClr val="000000"/>
                </a:solidFill>
                <a:latin typeface="Consolas" panose="020B0609020204030204" pitchFamily="49" charset="0"/>
              </a:rPr>
              <a:t> = </a:t>
            </a:r>
            <a:r>
              <a:rPr lang="en-US" altLang="zh-CN" b="1" dirty="0">
                <a:solidFill>
                  <a:srgbClr val="6A3E3E"/>
                </a:solidFill>
                <a:latin typeface="Consolas" panose="020B0609020204030204" pitchFamily="49" charset="0"/>
              </a:rPr>
              <a:t>hotel1</a:t>
            </a:r>
            <a:r>
              <a:rPr lang="en-US" altLang="zh-CN" b="1" dirty="0">
                <a:solidFill>
                  <a:srgbClr val="000000"/>
                </a:solidFill>
                <a:latin typeface="Consolas" panose="020B0609020204030204" pitchFamily="49" charset="0"/>
              </a:rPr>
              <a:t>.compareTo(</a:t>
            </a:r>
            <a:r>
              <a:rPr lang="en-US" altLang="zh-CN" b="1" dirty="0">
                <a:solidFill>
                  <a:srgbClr val="6A3E3E"/>
                </a:solidFill>
                <a:latin typeface="Consolas" panose="020B0609020204030204" pitchFamily="49" charset="0"/>
              </a:rPr>
              <a:t>hotel2</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endParaRPr lang="zh-CN" altLang="en-US" dirty="0">
              <a:latin typeface="Consolas" panose="020B0609020204030204" pitchFamily="49" charset="0"/>
            </a:endParaRPr>
          </a:p>
          <a:p>
            <a:pPr lvl="1"/>
            <a:r>
              <a:rPr lang="en-US" altLang="zh-CN" b="1" dirty="0">
                <a:solidFill>
                  <a:srgbClr val="7F0055"/>
                </a:solidFill>
                <a:latin typeface="Consolas" panose="020B0609020204030204" pitchFamily="49" charset="0"/>
              </a:rPr>
              <a:t>if</a:t>
            </a:r>
            <a:r>
              <a:rPr lang="en-US" altLang="zh-CN" b="1" dirty="0">
                <a:solidFill>
                  <a:srgbClr val="000000"/>
                </a:solidFill>
                <a:latin typeface="Consolas" panose="020B0609020204030204" pitchFamily="49" charset="0"/>
              </a:rPr>
              <a:t>(</a:t>
            </a:r>
            <a:r>
              <a:rPr lang="en-US" altLang="zh-CN" b="1" dirty="0">
                <a:solidFill>
                  <a:srgbClr val="6A3E3E"/>
                </a:solidFill>
                <a:latin typeface="Consolas" panose="020B0609020204030204" pitchFamily="49" charset="0"/>
              </a:rPr>
              <a:t>res</a:t>
            </a:r>
            <a:r>
              <a:rPr lang="en-US" altLang="zh-CN" b="1" dirty="0">
                <a:solidFill>
                  <a:srgbClr val="000000"/>
                </a:solidFill>
                <a:latin typeface="Consolas" panose="020B0609020204030204" pitchFamily="49" charset="0"/>
              </a:rPr>
              <a:t>&gt;0){</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.println</a:t>
            </a:r>
            <a:r>
              <a:rPr lang="en-US" altLang="zh-CN" b="1" dirty="0">
                <a:solidFill>
                  <a:srgbClr val="000000"/>
                </a:solidFill>
                <a:latin typeface="Consolas" panose="020B0609020204030204" pitchFamily="49" charset="0"/>
              </a:rPr>
              <a:t>(</a:t>
            </a:r>
            <a:r>
              <a:rPr lang="en-US" altLang="zh-CN" b="1" dirty="0">
                <a:solidFill>
                  <a:srgbClr val="2A00FF"/>
                </a:solidFill>
                <a:latin typeface="Consolas" panose="020B0609020204030204" pitchFamily="49" charset="0"/>
              </a:rPr>
              <a:t>"</a:t>
            </a:r>
            <a:r>
              <a:rPr lang="zh-CN" altLang="en-US" b="1" dirty="0">
                <a:solidFill>
                  <a:srgbClr val="2A00FF"/>
                </a:solidFill>
                <a:latin typeface="Consolas" panose="020B0609020204030204" pitchFamily="49" charset="0"/>
              </a:rPr>
              <a:t>酒店</a:t>
            </a:r>
            <a:r>
              <a:rPr lang="en-US" altLang="zh-CN" b="1" dirty="0">
                <a:solidFill>
                  <a:srgbClr val="2A00FF"/>
                </a:solidFill>
                <a:latin typeface="Consolas" panose="020B0609020204030204" pitchFamily="49" charset="0"/>
              </a:rPr>
              <a:t>1</a:t>
            </a:r>
            <a:r>
              <a:rPr lang="zh-CN" altLang="en-US" b="1" dirty="0">
                <a:solidFill>
                  <a:srgbClr val="2A00FF"/>
                </a:solidFill>
                <a:latin typeface="Consolas" panose="020B0609020204030204" pitchFamily="49" charset="0"/>
              </a:rPr>
              <a:t>的房间更多 </a:t>
            </a:r>
            <a:r>
              <a:rPr lang="en-US" altLang="zh-CN" b="1" dirty="0">
                <a:solidFill>
                  <a:srgbClr val="2A00FF"/>
                </a:solidFill>
                <a:latin typeface="Consolas" panose="020B0609020204030204" pitchFamily="49" charset="0"/>
              </a:rPr>
              <a: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else</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if</a:t>
            </a:r>
            <a:r>
              <a:rPr lang="en-US" altLang="zh-CN" b="1" dirty="0">
                <a:solidFill>
                  <a:srgbClr val="000000"/>
                </a:solidFill>
                <a:latin typeface="Consolas" panose="020B0609020204030204" pitchFamily="49" charset="0"/>
              </a:rPr>
              <a:t>(</a:t>
            </a:r>
            <a:r>
              <a:rPr lang="en-US" altLang="zh-CN" b="1" dirty="0">
                <a:solidFill>
                  <a:srgbClr val="6A3E3E"/>
                </a:solidFill>
                <a:latin typeface="Consolas" panose="020B0609020204030204" pitchFamily="49" charset="0"/>
              </a:rPr>
              <a:t>res</a:t>
            </a:r>
            <a:r>
              <a:rPr lang="en-US" altLang="zh-CN" b="1" dirty="0">
                <a:solidFill>
                  <a:srgbClr val="000000"/>
                </a:solidFill>
                <a:latin typeface="Consolas" panose="020B0609020204030204" pitchFamily="49" charset="0"/>
              </a:rPr>
              <a:t>&lt;0){</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.println</a:t>
            </a:r>
            <a:r>
              <a:rPr lang="en-US" altLang="zh-CN" b="1" dirty="0">
                <a:solidFill>
                  <a:srgbClr val="000000"/>
                </a:solidFill>
                <a:latin typeface="Consolas" panose="020B0609020204030204" pitchFamily="49" charset="0"/>
              </a:rPr>
              <a:t>(</a:t>
            </a:r>
            <a:r>
              <a:rPr lang="en-US" altLang="zh-CN" b="1" dirty="0">
                <a:solidFill>
                  <a:srgbClr val="2A00FF"/>
                </a:solidFill>
                <a:latin typeface="Consolas" panose="020B0609020204030204" pitchFamily="49" charset="0"/>
              </a:rPr>
              <a:t>"</a:t>
            </a:r>
            <a:r>
              <a:rPr lang="zh-CN" altLang="en-US" b="1" dirty="0">
                <a:solidFill>
                  <a:srgbClr val="2A00FF"/>
                </a:solidFill>
                <a:latin typeface="Consolas" panose="020B0609020204030204" pitchFamily="49" charset="0"/>
              </a:rPr>
              <a:t>酒店</a:t>
            </a:r>
            <a:r>
              <a:rPr lang="en-US" altLang="zh-CN" b="1" dirty="0">
                <a:solidFill>
                  <a:srgbClr val="2A00FF"/>
                </a:solidFill>
                <a:latin typeface="Consolas" panose="020B0609020204030204" pitchFamily="49" charset="0"/>
              </a:rPr>
              <a:t>2</a:t>
            </a:r>
            <a:r>
              <a:rPr lang="zh-CN" altLang="en-US" b="1" dirty="0">
                <a:solidFill>
                  <a:srgbClr val="2A00FF"/>
                </a:solidFill>
                <a:latin typeface="Consolas" panose="020B0609020204030204" pitchFamily="49" charset="0"/>
              </a:rPr>
              <a:t>的房间更多</a:t>
            </a:r>
            <a:r>
              <a:rPr lang="en-US" altLang="zh-CN" b="1" dirty="0">
                <a:solidFill>
                  <a:srgbClr val="2A00FF"/>
                </a:solidFill>
                <a:latin typeface="Consolas" panose="020B0609020204030204" pitchFamily="49" charset="0"/>
              </a:rPr>
              <a: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else</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.println</a:t>
            </a:r>
            <a:r>
              <a:rPr lang="en-US" altLang="zh-CN" b="1" dirty="0">
                <a:solidFill>
                  <a:srgbClr val="000000"/>
                </a:solidFill>
                <a:latin typeface="Consolas" panose="020B0609020204030204" pitchFamily="49" charset="0"/>
              </a:rPr>
              <a:t>(</a:t>
            </a:r>
            <a:r>
              <a:rPr lang="en-US" altLang="zh-CN" b="1" dirty="0">
                <a:solidFill>
                  <a:srgbClr val="2A00FF"/>
                </a:solidFill>
                <a:latin typeface="Consolas" panose="020B0609020204030204" pitchFamily="49" charset="0"/>
              </a:rPr>
              <a:t>"</a:t>
            </a:r>
            <a:r>
              <a:rPr lang="zh-CN" altLang="en-US" b="1" dirty="0">
                <a:solidFill>
                  <a:srgbClr val="2A00FF"/>
                </a:solidFill>
                <a:latin typeface="Consolas" panose="020B0609020204030204" pitchFamily="49" charset="0"/>
              </a:rPr>
              <a:t>两个酒店的房间一样多</a:t>
            </a:r>
            <a:r>
              <a:rPr lang="en-US" altLang="zh-CN" b="1" dirty="0">
                <a:solidFill>
                  <a:srgbClr val="2A00FF"/>
                </a:solidFill>
                <a:latin typeface="Consolas" panose="020B0609020204030204" pitchFamily="49" charset="0"/>
              </a:rPr>
              <a: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
        <p:nvSpPr>
          <p:cNvPr id="1049337" name="标题 1049336"/>
          <p:cNvSpPr>
            <a:spLocks noGrp="1"/>
          </p:cNvSpPr>
          <p:nvPr>
            <p:ph type="title"/>
          </p:nvPr>
        </p:nvSpPr>
        <p:spPr/>
        <p:txBody>
          <a:bodyPr/>
          <a:p>
            <a:endParaRPr lang="en-US"/>
          </a:p>
        </p:txBody>
      </p:sp>
      <p:sp>
        <p:nvSpPr>
          <p:cNvPr id="2" name="文本框 1"/>
          <p:cNvSpPr txBox="1"/>
          <p:nvPr/>
        </p:nvSpPr>
        <p:spPr>
          <a:xfrm>
            <a:off x="-1198880" y="1932305"/>
            <a:ext cx="309880" cy="368300"/>
          </a:xfrm>
          <a:prstGeom prst="rect">
            <a:avLst/>
          </a:prstGeom>
          <a:noFill/>
        </p:spPr>
        <p:txBody>
          <a:bodyPr wrap="none" rtlCol="0">
            <a:spAutoFit/>
          </a:bodyPr>
          <a:p>
            <a:endParaRPr lang="zh-CN" altLang="en-US"/>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84" name="内容占位符 1"/>
          <p:cNvSpPr>
            <a:spLocks noGrp="1"/>
          </p:cNvSpPr>
          <p:nvPr>
            <p:ph idx="1"/>
          </p:nvPr>
        </p:nvSpPr>
        <p:spPr>
          <a:xfrm>
            <a:off x="457200" y="1481328"/>
            <a:ext cx="8229600" cy="5044016"/>
          </a:xfrm>
        </p:spPr>
        <p:txBody>
          <a:bodyPr>
            <a:normAutofit/>
          </a:bodyPr>
          <a:p>
            <a:pPr marL="109855" lvl="0" indent="0">
              <a:buNone/>
            </a:pPr>
            <a:r>
              <a:rPr lang="zh-CN" altLang="zh-CN" dirty="0"/>
              <a:t>编写一个坐标系中的“点”类</a:t>
            </a:r>
            <a:r>
              <a:rPr lang="en-US" altLang="zh-CN" dirty="0"/>
              <a:t>Point</a:t>
            </a:r>
            <a:r>
              <a:rPr lang="zh-CN" altLang="zh-CN" dirty="0"/>
              <a:t>。</a:t>
            </a:r>
            <a:endParaRPr lang="zh-CN" altLang="zh-CN" dirty="0"/>
          </a:p>
          <a:p>
            <a:pPr marL="109855" indent="0">
              <a:buNone/>
            </a:pPr>
            <a:r>
              <a:rPr lang="zh-CN" altLang="zh-CN" dirty="0"/>
              <a:t>（</a:t>
            </a:r>
            <a:r>
              <a:rPr lang="en-US" altLang="zh-CN" dirty="0"/>
              <a:t>1</a:t>
            </a:r>
            <a:r>
              <a:rPr lang="zh-CN" altLang="zh-CN" dirty="0"/>
              <a:t>）编写构造方法用</a:t>
            </a:r>
            <a:r>
              <a:rPr lang="en-US" altLang="zh-CN" dirty="0"/>
              <a:t>x</a:t>
            </a:r>
            <a:r>
              <a:rPr lang="zh-CN" altLang="zh-CN" dirty="0"/>
              <a:t>、</a:t>
            </a:r>
            <a:r>
              <a:rPr lang="en-US" altLang="zh-CN" dirty="0"/>
              <a:t>y</a:t>
            </a:r>
            <a:r>
              <a:rPr lang="zh-CN" altLang="zh-CN" dirty="0"/>
              <a:t>坐标初始化某个点</a:t>
            </a:r>
            <a:r>
              <a:rPr lang="en-US" altLang="zh-CN" dirty="0"/>
              <a:t>public Point(</a:t>
            </a:r>
            <a:r>
              <a:rPr lang="en-US" altLang="zh-CN" dirty="0" err="1"/>
              <a:t>int</a:t>
            </a:r>
            <a:r>
              <a:rPr lang="en-US" altLang="zh-CN" dirty="0"/>
              <a:t> x, </a:t>
            </a:r>
            <a:r>
              <a:rPr lang="en-US" altLang="zh-CN" dirty="0" err="1"/>
              <a:t>int</a:t>
            </a:r>
            <a:r>
              <a:rPr lang="en-US" altLang="zh-CN" dirty="0"/>
              <a:t> y)</a:t>
            </a:r>
            <a:endParaRPr lang="zh-CN" altLang="zh-CN" dirty="0"/>
          </a:p>
          <a:p>
            <a:pPr marL="109855" indent="0">
              <a:buNone/>
            </a:pPr>
            <a:r>
              <a:rPr lang="zh-CN" altLang="zh-CN" dirty="0"/>
              <a:t>（</a:t>
            </a:r>
            <a:r>
              <a:rPr lang="en-US" altLang="zh-CN" dirty="0"/>
              <a:t>2</a:t>
            </a:r>
            <a:r>
              <a:rPr lang="zh-CN" altLang="zh-CN" dirty="0"/>
              <a:t>）重载构造方法初始化对角线上的点，</a:t>
            </a:r>
            <a:r>
              <a:rPr lang="en-US" altLang="zh-CN" dirty="0"/>
              <a:t>public Point(</a:t>
            </a:r>
            <a:r>
              <a:rPr lang="en-US" altLang="zh-CN" dirty="0" err="1"/>
              <a:t>int</a:t>
            </a:r>
            <a:r>
              <a:rPr lang="en-US" altLang="zh-CN" dirty="0"/>
              <a:t> x)</a:t>
            </a:r>
            <a:endParaRPr lang="zh-CN" altLang="zh-CN" dirty="0"/>
          </a:p>
          <a:p>
            <a:pPr marL="109855" indent="0">
              <a:buNone/>
            </a:pPr>
            <a:r>
              <a:rPr lang="zh-CN" altLang="zh-CN" dirty="0"/>
              <a:t>（</a:t>
            </a:r>
            <a:r>
              <a:rPr lang="en-US" altLang="zh-CN" dirty="0"/>
              <a:t>3</a:t>
            </a:r>
            <a:r>
              <a:rPr lang="zh-CN" altLang="zh-CN" dirty="0"/>
              <a:t>）编写</a:t>
            </a:r>
            <a:r>
              <a:rPr lang="en-US" altLang="zh-CN" dirty="0"/>
              <a:t>distance()</a:t>
            </a:r>
            <a:r>
              <a:rPr lang="zh-CN" altLang="zh-CN" dirty="0"/>
              <a:t>方法计算当前点到原点的距离</a:t>
            </a:r>
            <a:r>
              <a:rPr lang="en-US" altLang="zh-CN" dirty="0"/>
              <a:t> public double distance() </a:t>
            </a:r>
            <a:endParaRPr lang="zh-CN" altLang="zh-CN" dirty="0"/>
          </a:p>
          <a:p>
            <a:pPr marL="109855" indent="0">
              <a:buNone/>
            </a:pPr>
            <a:r>
              <a:rPr lang="zh-CN" altLang="zh-CN" dirty="0"/>
              <a:t>（</a:t>
            </a:r>
            <a:r>
              <a:rPr lang="en-US" altLang="zh-CN" dirty="0"/>
              <a:t>4</a:t>
            </a:r>
            <a:r>
              <a:rPr lang="zh-CN" altLang="zh-CN" dirty="0"/>
              <a:t>）重载</a:t>
            </a:r>
            <a:r>
              <a:rPr lang="en-US" altLang="zh-CN" dirty="0"/>
              <a:t>distance()</a:t>
            </a:r>
            <a:r>
              <a:rPr lang="zh-CN" altLang="zh-CN" dirty="0"/>
              <a:t>方法，计算当前点到另外一个坐标的距离：</a:t>
            </a:r>
            <a:endParaRPr lang="zh-CN" altLang="zh-CN" dirty="0"/>
          </a:p>
          <a:p>
            <a:pPr marL="109855" indent="0">
              <a:buNone/>
            </a:pPr>
            <a:r>
              <a:rPr lang="en-US" altLang="zh-CN" dirty="0"/>
              <a:t> public double distance(</a:t>
            </a:r>
            <a:r>
              <a:rPr lang="en-US" altLang="zh-CN" dirty="0" err="1"/>
              <a:t>int</a:t>
            </a:r>
            <a:r>
              <a:rPr lang="en-US" altLang="zh-CN" dirty="0"/>
              <a:t> x, </a:t>
            </a:r>
            <a:r>
              <a:rPr lang="en-US" altLang="zh-CN" dirty="0" err="1"/>
              <a:t>int</a:t>
            </a:r>
            <a:r>
              <a:rPr lang="en-US" altLang="zh-CN" dirty="0"/>
              <a:t> y)</a:t>
            </a:r>
            <a:endParaRPr lang="zh-CN" altLang="zh-CN" dirty="0"/>
          </a:p>
          <a:p>
            <a:pPr marL="109855" indent="0">
              <a:buNone/>
            </a:pPr>
            <a:r>
              <a:rPr lang="zh-CN" altLang="zh-CN" dirty="0"/>
              <a:t>（</a:t>
            </a:r>
            <a:r>
              <a:rPr lang="en-US" altLang="zh-CN" dirty="0"/>
              <a:t>5</a:t>
            </a:r>
            <a:r>
              <a:rPr lang="zh-CN" altLang="zh-CN" dirty="0"/>
              <a:t>）重载</a:t>
            </a:r>
            <a:r>
              <a:rPr lang="en-US" altLang="zh-CN" dirty="0"/>
              <a:t>distance</a:t>
            </a:r>
            <a:r>
              <a:rPr lang="zh-CN" altLang="zh-CN" dirty="0"/>
              <a:t>方法，计算当前点到另外一个点的距离： </a:t>
            </a:r>
            <a:endParaRPr lang="zh-CN" altLang="zh-CN" dirty="0"/>
          </a:p>
          <a:p>
            <a:pPr marL="109855" indent="0">
              <a:buNone/>
            </a:pPr>
            <a:r>
              <a:rPr lang="en-US" altLang="zh-CN" dirty="0"/>
              <a:t>public double distance(Point other)</a:t>
            </a:r>
            <a:endParaRPr lang="zh-CN" altLang="zh-CN" dirty="0"/>
          </a:p>
          <a:p>
            <a:pPr marL="109855" indent="0">
              <a:buNone/>
            </a:pPr>
            <a:r>
              <a:rPr lang="zh-CN" altLang="zh-CN" dirty="0"/>
              <a:t>（</a:t>
            </a:r>
            <a:r>
              <a:rPr lang="en-US" altLang="zh-CN" dirty="0"/>
              <a:t>6</a:t>
            </a:r>
            <a:r>
              <a:rPr lang="zh-CN" altLang="zh-CN" dirty="0"/>
              <a:t>）编写测试类</a:t>
            </a:r>
            <a:r>
              <a:rPr lang="en-US" altLang="zh-CN" dirty="0" err="1"/>
              <a:t>PointTest</a:t>
            </a:r>
            <a:r>
              <a:rPr lang="zh-CN" altLang="zh-CN" dirty="0"/>
              <a:t>，创建几个点，计算它们之间的距离。</a:t>
            </a:r>
            <a:endParaRPr lang="zh-CN" altLang="en-US" dirty="0"/>
          </a:p>
        </p:txBody>
      </p:sp>
      <p:sp>
        <p:nvSpPr>
          <p:cNvPr id="1048685" name="标题 2"/>
          <p:cNvSpPr>
            <a:spLocks noGrp="1"/>
          </p:cNvSpPr>
          <p:nvPr>
            <p:ph type="title"/>
          </p:nvPr>
        </p:nvSpPr>
        <p:spPr/>
        <p:txBody>
          <a:bodyPr wrap="square">
            <a:spAutoFit/>
          </a:bodyPr>
          <a:p>
            <a:r>
              <a:rPr lang="zh-CN" altLang="en-US" dirty="0"/>
              <a:t>作业题</a:t>
            </a:r>
            <a:endParaRPr lang="zh-CN" altLang="en-US" dirty="0"/>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686" name="内容占位符 1"/>
          <p:cNvSpPr>
            <a:spLocks noGrp="1"/>
          </p:cNvSpPr>
          <p:nvPr>
            <p:ph idx="1"/>
          </p:nvPr>
        </p:nvSpPr>
        <p:spPr>
          <a:xfrm>
            <a:off x="467995" y="1196213"/>
            <a:ext cx="8229600" cy="4525963"/>
          </a:xfrm>
        </p:spPr>
        <p:txBody>
          <a:bodyPr>
            <a:normAutofit fontScale="80000"/>
          </a:bodyPr>
          <a:p>
            <a:pPr marL="0" indent="360680"/>
            <a:r>
              <a:rPr lang="zh-CN" altLang="en-US" sz="2800" dirty="0">
                <a:latin typeface="华文细黑" panose="02010600040101010101" charset="-122"/>
                <a:ea typeface="华文细黑" panose="02010600040101010101" charset="-122"/>
                <a:cs typeface="华文细黑" panose="02010600040101010101" charset="-122"/>
              </a:rPr>
              <a:t>当在类中声明一个成员时，可以指定它是为一个类的各个</a:t>
            </a:r>
            <a:r>
              <a:rPr lang="zh-CN" altLang="en-US" sz="2800" dirty="0">
                <a:solidFill>
                  <a:schemeClr val="folHlink"/>
                </a:solidFill>
                <a:latin typeface="华文细黑" panose="02010600040101010101" charset="-122"/>
                <a:ea typeface="华文细黑" panose="02010600040101010101" charset="-122"/>
                <a:cs typeface="华文细黑" panose="02010600040101010101" charset="-122"/>
              </a:rPr>
              <a:t>对象各自拥有</a:t>
            </a:r>
            <a:r>
              <a:rPr lang="en-US" altLang="zh-CN" sz="2800" dirty="0">
                <a:latin typeface="华文细黑" panose="02010600040101010101" charset="-122"/>
                <a:ea typeface="华文细黑" panose="02010600040101010101" charset="-122"/>
                <a:cs typeface="华文细黑" panose="02010600040101010101" charset="-122"/>
              </a:rPr>
              <a:t>(</a:t>
            </a:r>
            <a:r>
              <a:rPr lang="zh-CN" altLang="en-US" sz="2800" dirty="0">
                <a:latin typeface="华文细黑" panose="02010600040101010101" charset="-122"/>
                <a:ea typeface="华文细黑" panose="02010600040101010101" charset="-122"/>
                <a:cs typeface="华文细黑" panose="02010600040101010101" charset="-122"/>
              </a:rPr>
              <a:t>实例成员</a:t>
            </a:r>
            <a:r>
              <a:rPr lang="en-US" altLang="zh-CN" sz="2800" dirty="0">
                <a:latin typeface="华文细黑" panose="02010600040101010101" charset="-122"/>
                <a:ea typeface="华文细黑" panose="02010600040101010101" charset="-122"/>
                <a:cs typeface="华文细黑" panose="02010600040101010101" charset="-122"/>
              </a:rPr>
              <a:t>)</a:t>
            </a:r>
            <a:r>
              <a:rPr lang="zh-CN" altLang="en-US" sz="2800" dirty="0">
                <a:latin typeface="华文细黑" panose="02010600040101010101" charset="-122"/>
                <a:ea typeface="华文细黑" panose="02010600040101010101" charset="-122"/>
                <a:cs typeface="华文细黑" panose="02010600040101010101" charset="-122"/>
              </a:rPr>
              <a:t>，还是为一个类的所有</a:t>
            </a:r>
            <a:r>
              <a:rPr lang="zh-CN" altLang="en-US" sz="2800" dirty="0">
                <a:solidFill>
                  <a:schemeClr val="folHlink"/>
                </a:solidFill>
                <a:latin typeface="华文细黑" panose="02010600040101010101" charset="-122"/>
                <a:ea typeface="华文细黑" panose="02010600040101010101" charset="-122"/>
                <a:cs typeface="华文细黑" panose="02010600040101010101" charset="-122"/>
              </a:rPr>
              <a:t>对象共享</a:t>
            </a:r>
            <a:r>
              <a:rPr lang="en-US" altLang="zh-CN" sz="2800" dirty="0">
                <a:latin typeface="华文细黑" panose="02010600040101010101" charset="-122"/>
                <a:ea typeface="华文细黑" panose="02010600040101010101" charset="-122"/>
                <a:cs typeface="华文细黑" panose="02010600040101010101" charset="-122"/>
              </a:rPr>
              <a:t>(</a:t>
            </a:r>
            <a:r>
              <a:rPr lang="zh-CN" altLang="en-US" sz="2800" dirty="0">
                <a:latin typeface="华文细黑" panose="02010600040101010101" charset="-122"/>
                <a:ea typeface="华文细黑" panose="02010600040101010101" charset="-122"/>
                <a:cs typeface="华文细黑" panose="02010600040101010101" charset="-122"/>
              </a:rPr>
              <a:t>类范围的成员</a:t>
            </a:r>
            <a:r>
              <a:rPr lang="en-US" altLang="zh-CN" sz="2800" dirty="0">
                <a:latin typeface="华文细黑" panose="02010600040101010101" charset="-122"/>
                <a:ea typeface="华文细黑" panose="02010600040101010101" charset="-122"/>
                <a:cs typeface="华文细黑" panose="02010600040101010101" charset="-122"/>
              </a:rPr>
              <a:t>)</a:t>
            </a:r>
            <a:r>
              <a:rPr lang="zh-CN" altLang="en-US" sz="2800" dirty="0">
                <a:latin typeface="华文细黑" panose="02010600040101010101" charset="-122"/>
                <a:ea typeface="华文细黑" panose="02010600040101010101" charset="-122"/>
                <a:cs typeface="华文细黑" panose="02010600040101010101" charset="-122"/>
              </a:rPr>
              <a:t>。</a:t>
            </a:r>
            <a:endParaRPr lang="zh-CN" altLang="en-US" sz="2800" dirty="0">
              <a:latin typeface="华文细黑" panose="02010600040101010101" charset="-122"/>
              <a:ea typeface="华文细黑" panose="02010600040101010101" charset="-122"/>
              <a:cs typeface="华文细黑" panose="02010600040101010101" charset="-122"/>
            </a:endParaRPr>
          </a:p>
          <a:p>
            <a:pPr marL="0" indent="360680"/>
            <a:endParaRPr lang="en-US" altLang="zh-CN" sz="2800" dirty="0">
              <a:latin typeface="Book Antiqua" panose="02040602050305030304" pitchFamily="18" charset="0"/>
            </a:endParaRPr>
          </a:p>
          <a:p>
            <a:pPr marL="0" indent="360680" algn="l">
              <a:buClrTx/>
              <a:buSzTx/>
            </a:pPr>
            <a:r>
              <a:rPr lang="zh-CN" altLang="en-US" sz="2800" dirty="0">
                <a:latin typeface="华文细黑" panose="02010600040101010101" charset="-122"/>
                <a:ea typeface="华文细黑" panose="02010600040101010101" charset="-122"/>
                <a:cs typeface="华文细黑" panose="02010600040101010101" charset="-122"/>
              </a:rPr>
              <a:t>类范围的成员称为</a:t>
            </a:r>
            <a:r>
              <a:rPr lang="zh-CN" altLang="en-US" sz="2800" dirty="0">
                <a:solidFill>
                  <a:srgbClr val="FF0000"/>
                </a:solidFill>
                <a:latin typeface="华文细黑" panose="02010600040101010101" charset="-122"/>
                <a:ea typeface="华文细黑" panose="02010600040101010101" charset="-122"/>
                <a:cs typeface="华文细黑" panose="02010600040101010101" charset="-122"/>
              </a:rPr>
              <a:t>静态成员</a:t>
            </a:r>
            <a:r>
              <a:rPr lang="zh-CN" altLang="en-US" sz="2800" dirty="0">
                <a:latin typeface="华文细黑" panose="02010600040101010101" charset="-122"/>
                <a:ea typeface="华文细黑" panose="02010600040101010101" charset="-122"/>
                <a:cs typeface="华文细黑" panose="02010600040101010101" charset="-122"/>
              </a:rPr>
              <a:t>，以关键字static声明。</a:t>
            </a:r>
            <a:endParaRPr lang="zh-CN" altLang="en-US" sz="2800" dirty="0">
              <a:latin typeface="华文细黑" panose="02010600040101010101" charset="-122"/>
              <a:ea typeface="华文细黑" panose="02010600040101010101" charset="-122"/>
              <a:cs typeface="华文细黑" panose="02010600040101010101" charset="-122"/>
            </a:endParaRPr>
          </a:p>
          <a:p>
            <a:pPr marL="0" indent="360680" algn="l">
              <a:buClrTx/>
              <a:buSzTx/>
            </a:pPr>
            <a:endParaRPr lang="zh-CN" altLang="en-US" sz="2800" dirty="0">
              <a:latin typeface="华文细黑" panose="02010600040101010101" charset="-122"/>
              <a:ea typeface="华文细黑" panose="02010600040101010101" charset="-122"/>
              <a:cs typeface="华文细黑" panose="02010600040101010101" charset="-122"/>
            </a:endParaRPr>
          </a:p>
          <a:p>
            <a:pPr marL="0" indent="360680" algn="l">
              <a:buClrTx/>
              <a:buSzTx/>
            </a:pPr>
            <a:r>
              <a:rPr lang="zh-CN" altLang="en-US" sz="2800" dirty="0">
                <a:latin typeface="华文细黑" panose="02010600040101010101" charset="-122"/>
                <a:ea typeface="华文细黑" panose="02010600040101010101" charset="-122"/>
                <a:cs typeface="华文细黑" panose="02010600040101010101" charset="-122"/>
                <a:sym typeface="+mn-ea"/>
              </a:rPr>
              <a:t>静态成员变量最大的特性：不属于某个具体的对象，是所有对象所共享的</a:t>
            </a:r>
            <a:endParaRPr lang="zh-CN" altLang="en-US" sz="2800" dirty="0">
              <a:latin typeface="华文细黑" panose="02010600040101010101" charset="-122"/>
              <a:ea typeface="华文细黑" panose="02010600040101010101" charset="-122"/>
              <a:cs typeface="华文细黑" panose="02010600040101010101" charset="-122"/>
            </a:endParaRPr>
          </a:p>
          <a:p>
            <a:pPr marL="0" indent="360680" algn="l">
              <a:buClrTx/>
              <a:buSzTx/>
            </a:pPr>
            <a:endParaRPr lang="zh-CN" altLang="en-US" sz="2800" dirty="0">
              <a:latin typeface="华文细黑" panose="02010600040101010101" charset="-122"/>
              <a:ea typeface="华文细黑" panose="02010600040101010101" charset="-122"/>
              <a:cs typeface="华文细黑" panose="02010600040101010101" charset="-122"/>
            </a:endParaRPr>
          </a:p>
          <a:p>
            <a:pPr marL="0" indent="360680" algn="l">
              <a:buClrTx/>
              <a:buSzTx/>
            </a:pPr>
            <a:r>
              <a:rPr lang="zh-CN" altLang="en-US" sz="2800" dirty="0">
                <a:latin typeface="华文细黑" panose="02010600040101010101" charset="-122"/>
                <a:ea typeface="华文细黑" panose="02010600040101010101" charset="-122"/>
                <a:cs typeface="华文细黑" panose="02010600040101010101" charset="-122"/>
              </a:rPr>
              <a:t>不属于某个具体的对象，是类的属性，所有对象共享的，不存储在某个对象的空间中。static修饰的成员变量与对象的构造无关，它是放在方法区的，而对象是放在堆区的	</a:t>
            </a:r>
            <a:endParaRPr lang="zh-CN" altLang="en-US" sz="2800" dirty="0">
              <a:latin typeface="华文细黑" panose="02010600040101010101" charset="-122"/>
              <a:ea typeface="华文细黑" panose="02010600040101010101" charset="-122"/>
              <a:cs typeface="华文细黑" panose="02010600040101010101" charset="-122"/>
            </a:endParaRPr>
          </a:p>
        </p:txBody>
      </p:sp>
      <p:sp>
        <p:nvSpPr>
          <p:cNvPr id="1048687" name="标题 2"/>
          <p:cNvSpPr>
            <a:spLocks noGrp="1"/>
          </p:cNvSpPr>
          <p:nvPr>
            <p:ph type="title"/>
          </p:nvPr>
        </p:nvSpPr>
        <p:spPr/>
        <p:txBody>
          <a:bodyPr wrap="square">
            <a:spAutoFit/>
          </a:bodyPr>
          <a:p>
            <a:r>
              <a:rPr lang="en-US" altLang="zh-CN" dirty="0">
                <a:effectLst/>
              </a:rPr>
              <a:t>4.5  </a:t>
            </a:r>
            <a:r>
              <a:rPr lang="zh-CN" altLang="zh-CN" dirty="0">
                <a:effectLst/>
              </a:rPr>
              <a:t>关于</a:t>
            </a:r>
            <a:r>
              <a:rPr lang="en-US" altLang="zh-CN" dirty="0">
                <a:effectLst/>
              </a:rPr>
              <a:t>static</a:t>
            </a:r>
            <a:endParaRPr lang="zh-CN" altLang="en-US"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691" name="内容占位符 1"/>
          <p:cNvSpPr>
            <a:spLocks noGrp="1"/>
          </p:cNvSpPr>
          <p:nvPr>
            <p:ph idx="1"/>
          </p:nvPr>
        </p:nvSpPr>
        <p:spPr>
          <a:xfrm>
            <a:off x="457200" y="1481328"/>
            <a:ext cx="8229600" cy="4525963"/>
          </a:xfrm>
        </p:spPr>
        <p:txBody>
          <a:bodyPr/>
          <a:p>
            <a:r>
              <a:rPr lang="en-US" altLang="zh-CN" dirty="0"/>
              <a:t>static</a:t>
            </a:r>
            <a:r>
              <a:rPr lang="zh-CN" altLang="zh-CN" dirty="0"/>
              <a:t>数据成员</a:t>
            </a:r>
            <a:r>
              <a:rPr lang="zh-CN" altLang="en-US" dirty="0"/>
              <a:t>：</a:t>
            </a:r>
            <a:r>
              <a:rPr lang="zh-CN" altLang="zh-CN" dirty="0"/>
              <a:t>为类的对象所共享的数据</a:t>
            </a:r>
            <a:endParaRPr lang="en-US" altLang="zh-CN" dirty="0"/>
          </a:p>
          <a:p>
            <a:r>
              <a:rPr lang="en-US" altLang="zh-CN" dirty="0"/>
              <a:t>static</a:t>
            </a:r>
            <a:r>
              <a:rPr lang="zh-CN" altLang="zh-CN" dirty="0"/>
              <a:t>方法</a:t>
            </a:r>
            <a:r>
              <a:rPr lang="zh-CN" altLang="en-US" dirty="0"/>
              <a:t>：</a:t>
            </a:r>
            <a:r>
              <a:rPr lang="zh-CN" altLang="zh-CN" dirty="0"/>
              <a:t>工具方法，不必创建对象直接使用类名即可调用。</a:t>
            </a:r>
            <a:endParaRPr lang="en-US" altLang="zh-CN" dirty="0"/>
          </a:p>
          <a:p>
            <a:pPr marL="109855" indent="0">
              <a:buNone/>
            </a:pPr>
            <a:r>
              <a:rPr lang="en-US" altLang="zh-CN" dirty="0"/>
              <a:t>	</a:t>
            </a:r>
            <a:r>
              <a:rPr lang="en-US" altLang="zh-CN" dirty="0" err="1"/>
              <a:t>Math.PI</a:t>
            </a:r>
            <a:endParaRPr lang="en-US" altLang="zh-CN" dirty="0"/>
          </a:p>
          <a:p>
            <a:pPr marL="109855" indent="0">
              <a:buNone/>
            </a:pPr>
            <a:r>
              <a:rPr lang="en-US" altLang="zh-CN" dirty="0"/>
              <a:t>	</a:t>
            </a:r>
            <a:r>
              <a:rPr lang="en-US" altLang="zh-CN" dirty="0" err="1"/>
              <a:t>Math.random</a:t>
            </a:r>
            <a:r>
              <a:rPr lang="en-US" altLang="zh-CN" dirty="0"/>
              <a:t>()</a:t>
            </a:r>
            <a:endParaRPr lang="en-US" altLang="zh-CN" dirty="0"/>
          </a:p>
          <a:p>
            <a:pPr marL="109855" indent="0">
              <a:buNone/>
            </a:pPr>
            <a:r>
              <a:rPr lang="en-US" altLang="zh-CN" dirty="0"/>
              <a:t>	</a:t>
            </a:r>
            <a:r>
              <a:rPr lang="en-US" altLang="zh-CN" dirty="0" err="1"/>
              <a:t>Math.sin</a:t>
            </a:r>
            <a:r>
              <a:rPr lang="en-US" altLang="zh-CN" dirty="0"/>
              <a:t>()</a:t>
            </a:r>
            <a:endParaRPr lang="zh-CN" altLang="zh-CN" dirty="0"/>
          </a:p>
          <a:p>
            <a:endParaRPr lang="zh-CN" altLang="en-US" dirty="0"/>
          </a:p>
        </p:txBody>
      </p:sp>
      <p:sp>
        <p:nvSpPr>
          <p:cNvPr id="1048692" name="标题 2"/>
          <p:cNvSpPr>
            <a:spLocks noGrp="1"/>
          </p:cNvSpPr>
          <p:nvPr>
            <p:ph type="title"/>
          </p:nvPr>
        </p:nvSpPr>
        <p:spPr/>
        <p:txBody>
          <a:bodyPr wrap="square">
            <a:spAutoFit/>
          </a:bodyPr>
          <a:p>
            <a:r>
              <a:rPr lang="en-US" altLang="zh-CN" dirty="0">
                <a:effectLst/>
              </a:rPr>
              <a:t>4.5.1  static</a:t>
            </a:r>
            <a:r>
              <a:rPr lang="zh-CN" altLang="zh-CN" dirty="0">
                <a:effectLst/>
              </a:rPr>
              <a:t>成员</a:t>
            </a:r>
            <a:endParaRPr lang="zh-CN" altLang="en-US" dirty="0"/>
          </a:p>
        </p:txBody>
      </p:sp>
      <p:pic>
        <p:nvPicPr>
          <p:cNvPr id="2097155" name="图片 4"/>
          <p:cNvPicPr/>
          <p:nvPr/>
        </p:nvPicPr>
        <p:blipFill>
          <a:blip r:embed="rId1" cstate="print"/>
          <a:srcRect/>
          <a:stretch>
            <a:fillRect/>
          </a:stretch>
        </p:blipFill>
        <p:spPr bwMode="auto">
          <a:xfrm>
            <a:off x="611560" y="4481372"/>
            <a:ext cx="1554460" cy="1458640"/>
          </a:xfrm>
          <a:prstGeom prst="rect">
            <a:avLst/>
          </a:prstGeom>
          <a:noFill/>
          <a:ln>
            <a:noFill/>
          </a:ln>
        </p:spPr>
      </p:pic>
      <p:sp>
        <p:nvSpPr>
          <p:cNvPr id="1048693" name="矩形 5"/>
          <p:cNvSpPr/>
          <p:nvPr/>
        </p:nvSpPr>
        <p:spPr>
          <a:xfrm>
            <a:off x="2556158" y="3933102"/>
            <a:ext cx="5904656" cy="2306955"/>
          </a:xfrm>
          <a:prstGeom prst="rect">
            <a:avLst/>
          </a:prstGeom>
        </p:spPr>
        <p:txBody>
          <a:bodyPr wrap="square">
            <a:spAutoFit/>
          </a:bodyPr>
          <a:p>
            <a:r>
              <a:rPr lang="zh-CN" altLang="zh-CN" sz="2400" dirty="0"/>
              <a:t>虽然</a:t>
            </a:r>
            <a:r>
              <a:rPr lang="en-US" altLang="zh-CN" sz="2400" dirty="0"/>
              <a:t>static</a:t>
            </a:r>
            <a:r>
              <a:rPr lang="zh-CN" altLang="zh-CN" sz="2400" dirty="0"/>
              <a:t>成员也可以通过对象来引用，但是，绝对不鼓励这个方式。强烈建议使用</a:t>
            </a:r>
            <a:r>
              <a:rPr lang="zh-CN" altLang="zh-CN" sz="2400" b="1" dirty="0">
                <a:solidFill>
                  <a:srgbClr val="C00000"/>
                </a:solidFill>
              </a:rPr>
              <a:t>类名</a:t>
            </a:r>
            <a:r>
              <a:rPr lang="en-US" altLang="zh-CN" sz="2400" b="1" dirty="0">
                <a:solidFill>
                  <a:srgbClr val="C00000"/>
                </a:solidFill>
              </a:rPr>
              <a:t>.</a:t>
            </a:r>
            <a:r>
              <a:rPr lang="zh-CN" altLang="en-US" sz="2400" b="1" dirty="0">
                <a:solidFill>
                  <a:srgbClr val="C00000"/>
                </a:solidFill>
              </a:rPr>
              <a:t>成员</a:t>
            </a:r>
            <a:r>
              <a:rPr lang="zh-CN" altLang="zh-CN" sz="2400" dirty="0"/>
              <a:t>的形式进行存取，以区别于非</a:t>
            </a:r>
            <a:r>
              <a:rPr lang="en-US" altLang="zh-CN" sz="2400" dirty="0"/>
              <a:t>static</a:t>
            </a:r>
            <a:r>
              <a:rPr lang="zh-CN" altLang="zh-CN" sz="2400" dirty="0"/>
              <a:t>成员。既可以通过对象访问，也可以通过类名访问，但一般更推荐使用</a:t>
            </a:r>
            <a:r>
              <a:rPr lang="zh-CN" altLang="zh-CN" sz="2400" dirty="0">
                <a:solidFill>
                  <a:srgbClr val="FF0000"/>
                </a:solidFill>
              </a:rPr>
              <a:t>类名</a:t>
            </a:r>
            <a:r>
              <a:rPr lang="zh-CN" altLang="zh-CN" sz="2400" dirty="0"/>
              <a:t>访问</a:t>
            </a:r>
            <a:endParaRPr lang="zh-CN" altLang="zh-CN"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55"/>
                                        </p:tgtEl>
                                        <p:attrNameLst>
                                          <p:attrName>style.visibility</p:attrName>
                                        </p:attrNameLst>
                                      </p:cBhvr>
                                      <p:to>
                                        <p:strVal val="visible"/>
                                      </p:to>
                                    </p:set>
                                    <p:anim calcmode="lin" valueType="num">
                                      <p:cBhvr additive="base">
                                        <p:cTn id="7" dur="500" fill="hold"/>
                                        <p:tgtEl>
                                          <p:spTgt spid="2097155"/>
                                        </p:tgtEl>
                                        <p:attrNameLst>
                                          <p:attrName>ppt_x</p:attrName>
                                        </p:attrNameLst>
                                      </p:cBhvr>
                                      <p:tavLst>
                                        <p:tav tm="0">
                                          <p:val>
                                            <p:strVal val="#ppt_x"/>
                                          </p:val>
                                        </p:tav>
                                        <p:tav tm="100000">
                                          <p:val>
                                            <p:strVal val="#ppt_x"/>
                                          </p:val>
                                        </p:tav>
                                      </p:tavLst>
                                    </p:anim>
                                    <p:anim calcmode="lin" valueType="num">
                                      <p:cBhvr additive="base">
                                        <p:cTn id="8" dur="500" fill="hold"/>
                                        <p:tgtEl>
                                          <p:spTgt spid="209715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693"/>
                                        </p:tgtEl>
                                        <p:attrNameLst>
                                          <p:attrName>style.visibility</p:attrName>
                                        </p:attrNameLst>
                                      </p:cBhvr>
                                      <p:to>
                                        <p:strVal val="visible"/>
                                      </p:to>
                                    </p:set>
                                    <p:anim calcmode="lin" valueType="num">
                                      <p:cBhvr additive="base">
                                        <p:cTn id="11" dur="500" fill="hold"/>
                                        <p:tgtEl>
                                          <p:spTgt spid="1048693"/>
                                        </p:tgtEl>
                                        <p:attrNameLst>
                                          <p:attrName>ppt_x</p:attrName>
                                        </p:attrNameLst>
                                      </p:cBhvr>
                                      <p:tavLst>
                                        <p:tav tm="0">
                                          <p:val>
                                            <p:strVal val="#ppt_x"/>
                                          </p:val>
                                        </p:tav>
                                        <p:tav tm="100000">
                                          <p:val>
                                            <p:strVal val="#ppt_x"/>
                                          </p:val>
                                        </p:tav>
                                      </p:tavLst>
                                    </p:anim>
                                    <p:anim calcmode="lin" valueType="num">
                                      <p:cBhvr additive="base">
                                        <p:cTn id="12" dur="500" fill="hold"/>
                                        <p:tgtEl>
                                          <p:spTgt spid="10486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97" name="内容占位符 1"/>
          <p:cNvSpPr>
            <a:spLocks noGrp="1"/>
          </p:cNvSpPr>
          <p:nvPr>
            <p:ph idx="1"/>
          </p:nvPr>
        </p:nvSpPr>
        <p:spPr>
          <a:xfrm>
            <a:off x="457200" y="1481329"/>
            <a:ext cx="8229600" cy="1659640"/>
          </a:xfrm>
        </p:spPr>
        <p:txBody>
          <a:bodyPr/>
          <a:p>
            <a:r>
              <a:rPr lang="zh-CN" altLang="zh-CN" dirty="0"/>
              <a:t>在</a:t>
            </a:r>
            <a:r>
              <a:rPr lang="en-US" altLang="zh-CN" dirty="0"/>
              <a:t>static</a:t>
            </a:r>
            <a:r>
              <a:rPr lang="zh-CN" altLang="zh-CN" dirty="0"/>
              <a:t>方法中不允许使用非</a:t>
            </a:r>
            <a:r>
              <a:rPr lang="en-US" altLang="zh-CN" dirty="0"/>
              <a:t>static</a:t>
            </a:r>
            <a:r>
              <a:rPr lang="zh-CN" altLang="zh-CN" dirty="0"/>
              <a:t>成员</a:t>
            </a:r>
            <a:endParaRPr lang="en-US" altLang="zh-CN" dirty="0"/>
          </a:p>
          <a:p>
            <a:r>
              <a:rPr lang="zh-CN" altLang="zh-CN" dirty="0"/>
              <a:t>在</a:t>
            </a:r>
            <a:r>
              <a:rPr lang="zh-CN" altLang="en-US" dirty="0"/>
              <a:t>非</a:t>
            </a:r>
            <a:r>
              <a:rPr lang="en-US" altLang="zh-CN" dirty="0"/>
              <a:t>static</a:t>
            </a:r>
            <a:r>
              <a:rPr lang="zh-CN" altLang="zh-CN" dirty="0"/>
              <a:t>方法中</a:t>
            </a:r>
            <a:r>
              <a:rPr lang="zh-CN" altLang="en-US" dirty="0"/>
              <a:t>既可以</a:t>
            </a:r>
            <a:r>
              <a:rPr lang="zh-CN" altLang="zh-CN" dirty="0"/>
              <a:t>使用非</a:t>
            </a:r>
            <a:r>
              <a:rPr lang="en-US" altLang="zh-CN" dirty="0"/>
              <a:t>static</a:t>
            </a:r>
            <a:r>
              <a:rPr lang="zh-CN" altLang="zh-CN" dirty="0"/>
              <a:t>成员</a:t>
            </a:r>
            <a:r>
              <a:rPr lang="zh-CN" altLang="en-US" dirty="0"/>
              <a:t>，也可以使用</a:t>
            </a:r>
            <a:r>
              <a:rPr lang="en-US" altLang="zh-CN" dirty="0"/>
              <a:t>static</a:t>
            </a:r>
            <a:r>
              <a:rPr lang="zh-CN" altLang="en-US" dirty="0"/>
              <a:t>成员</a:t>
            </a:r>
            <a:endParaRPr lang="zh-CN" altLang="en-US" dirty="0"/>
          </a:p>
          <a:p>
            <a:r>
              <a:rPr lang="en-US" altLang="zh-CN" dirty="0"/>
              <a:t>生命周期伴随类的一生(即：随类的加载而创建，随类的卸载而销毁)</a:t>
            </a:r>
            <a:endParaRPr lang="en-US" altLang="zh-CN" dirty="0"/>
          </a:p>
          <a:p>
            <a:endParaRPr lang="zh-CN" altLang="en-US" dirty="0"/>
          </a:p>
        </p:txBody>
      </p:sp>
      <p:sp>
        <p:nvSpPr>
          <p:cNvPr id="1048698" name="标题 2"/>
          <p:cNvSpPr>
            <a:spLocks noGrp="1"/>
          </p:cNvSpPr>
          <p:nvPr>
            <p:ph type="title"/>
          </p:nvPr>
        </p:nvSpPr>
        <p:spPr/>
        <p:txBody>
          <a:bodyPr wrap="square">
            <a:spAutoFit/>
          </a:bodyPr>
          <a:p>
            <a:r>
              <a:rPr lang="en-US" altLang="zh-CN" dirty="0">
                <a:effectLst/>
              </a:rPr>
              <a:t>4.5.1  static</a:t>
            </a:r>
            <a:r>
              <a:rPr lang="zh-CN" altLang="zh-CN" dirty="0">
                <a:effectLst/>
              </a:rPr>
              <a:t>成员</a:t>
            </a:r>
            <a:endParaRPr lang="zh-CN" altLang="en-US" dirty="0"/>
          </a:p>
        </p:txBody>
      </p:sp>
      <p:sp>
        <p:nvSpPr>
          <p:cNvPr id="1048699" name="爆炸形 2 3"/>
          <p:cNvSpPr/>
          <p:nvPr/>
        </p:nvSpPr>
        <p:spPr>
          <a:xfrm>
            <a:off x="2153635" y="2836277"/>
            <a:ext cx="4824536" cy="208823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dirty="0"/>
              <a:t>生命周期</a:t>
            </a:r>
            <a:endParaRPr lang="zh-CN" altLang="en-US" sz="3600" dirty="0"/>
          </a:p>
        </p:txBody>
      </p:sp>
      <p:sp>
        <p:nvSpPr>
          <p:cNvPr id="1048700" name="矩形 4"/>
          <p:cNvSpPr/>
          <p:nvPr/>
        </p:nvSpPr>
        <p:spPr>
          <a:xfrm>
            <a:off x="755576" y="5229200"/>
            <a:ext cx="7992888" cy="447040"/>
          </a:xfrm>
          <a:prstGeom prst="rect">
            <a:avLst/>
          </a:prstGeom>
        </p:spPr>
        <p:txBody>
          <a:bodyPr wrap="square">
            <a:spAutoFit/>
          </a:bodyPr>
          <a:p>
            <a:r>
              <a:rPr lang="zh-CN" altLang="zh-CN" sz="2400" dirty="0"/>
              <a:t>【例</a:t>
            </a:r>
            <a:r>
              <a:rPr lang="en-US" altLang="zh-CN" sz="2400" dirty="0"/>
              <a:t>4-3</a:t>
            </a:r>
            <a:r>
              <a:rPr lang="zh-CN" altLang="zh-CN" sz="2400" dirty="0"/>
              <a:t>】定义含有</a:t>
            </a:r>
            <a:r>
              <a:rPr lang="en-US" altLang="zh-CN" sz="2400" dirty="0"/>
              <a:t>static</a:t>
            </a:r>
            <a:r>
              <a:rPr lang="zh-CN" altLang="zh-CN" sz="2400" dirty="0"/>
              <a:t>数据成员的</a:t>
            </a:r>
            <a:r>
              <a:rPr lang="en-US" altLang="zh-CN" sz="2400" dirty="0"/>
              <a:t>Person</a:t>
            </a:r>
            <a:r>
              <a:rPr lang="zh-CN" altLang="zh-CN" sz="2400" dirty="0"/>
              <a:t>类。</a:t>
            </a:r>
            <a:endParaRPr lang="zh-CN" altLang="zh-CN"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00"/>
                                        </p:tgtEl>
                                        <p:attrNameLst>
                                          <p:attrName>style.visibility</p:attrName>
                                        </p:attrNameLst>
                                      </p:cBhvr>
                                      <p:to>
                                        <p:strVal val="visible"/>
                                      </p:to>
                                    </p:set>
                                    <p:anim calcmode="lin" valueType="num">
                                      <p:cBhvr additive="base">
                                        <p:cTn id="7" dur="500" fill="hold"/>
                                        <p:tgtEl>
                                          <p:spTgt spid="1048700"/>
                                        </p:tgtEl>
                                        <p:attrNameLst>
                                          <p:attrName>ppt_x</p:attrName>
                                        </p:attrNameLst>
                                      </p:cBhvr>
                                      <p:tavLst>
                                        <p:tav tm="0">
                                          <p:val>
                                            <p:strVal val="#ppt_x"/>
                                          </p:val>
                                        </p:tav>
                                        <p:tav tm="100000">
                                          <p:val>
                                            <p:strVal val="#ppt_x"/>
                                          </p:val>
                                        </p:tav>
                                      </p:tavLst>
                                    </p:anim>
                                    <p:anim calcmode="lin" valueType="num">
                                      <p:cBhvr additive="base">
                                        <p:cTn id="8" dur="500" fill="hold"/>
                                        <p:tgtEl>
                                          <p:spTgt spid="10487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701" name="内容占位符 1"/>
          <p:cNvSpPr>
            <a:spLocks noGrp="1"/>
          </p:cNvSpPr>
          <p:nvPr>
            <p:ph idx="1"/>
          </p:nvPr>
        </p:nvSpPr>
        <p:spPr>
          <a:xfrm>
            <a:off x="395605" y="1124458"/>
            <a:ext cx="8229600" cy="5188032"/>
          </a:xfrm>
        </p:spPr>
        <p:style>
          <a:lnRef idx="1">
            <a:schemeClr val="accent4"/>
          </a:lnRef>
          <a:fillRef idx="2">
            <a:schemeClr val="accent4"/>
          </a:fillRef>
          <a:effectRef idx="1">
            <a:schemeClr val="accent4"/>
          </a:effectRef>
          <a:fontRef idx="minor">
            <a:schemeClr val="dk1"/>
          </a:fontRef>
        </p:style>
        <p:txBody>
          <a:bodyPr>
            <a:normAutofit fontScale="76190" lnSpcReduction="20000"/>
          </a:bodyPr>
          <a:p>
            <a:pPr marL="109855" indent="0" fontAlgn="auto">
              <a:buNone/>
            </a:pPr>
            <a:r>
              <a:rPr lang="en-US" altLang="zh-CN" b="1" dirty="0"/>
              <a:t>public</a:t>
            </a:r>
            <a:r>
              <a:rPr lang="en-US" altLang="zh-CN" dirty="0"/>
              <a:t> </a:t>
            </a:r>
            <a:r>
              <a:rPr lang="en-US" altLang="zh-CN" b="1" dirty="0"/>
              <a:t>class</a:t>
            </a:r>
            <a:r>
              <a:rPr lang="en-US" altLang="zh-CN" dirty="0"/>
              <a:t> Person {</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solidFill>
                  <a:srgbClr val="FF0000"/>
                </a:solidFill>
              </a:rPr>
              <a:t>static</a:t>
            </a:r>
            <a:r>
              <a:rPr lang="en-US" altLang="zh-CN" dirty="0"/>
              <a:t> String </a:t>
            </a:r>
            <a:r>
              <a:rPr lang="en-US" altLang="zh-CN" b="1" i="1" dirty="0">
                <a:solidFill>
                  <a:srgbClr val="FF0000"/>
                </a:solidFill>
              </a:rPr>
              <a:t>nationality</a:t>
            </a:r>
            <a:r>
              <a:rPr lang="en-US" altLang="zh-CN" dirty="0"/>
              <a:t>="Chinese";  //static</a:t>
            </a:r>
            <a:r>
              <a:rPr lang="zh-CN" altLang="zh-CN" dirty="0"/>
              <a:t>成员</a:t>
            </a:r>
            <a:endParaRPr lang="zh-CN" altLang="zh-CN" dirty="0"/>
          </a:p>
          <a:p>
            <a:pPr marL="109855" indent="0" fontAlgn="auto">
              <a:buNone/>
            </a:pPr>
            <a:r>
              <a:rPr lang="en-US" altLang="zh-CN" b="1" dirty="0"/>
              <a:t>             private</a:t>
            </a:r>
            <a:r>
              <a:rPr lang="en-US" altLang="zh-CN" dirty="0"/>
              <a:t> String name;    //</a:t>
            </a:r>
            <a:r>
              <a:rPr lang="zh-CN" altLang="zh-CN" dirty="0"/>
              <a:t>非</a:t>
            </a:r>
            <a:r>
              <a:rPr lang="en-US" altLang="zh-CN" dirty="0"/>
              <a:t>static</a:t>
            </a:r>
            <a:r>
              <a:rPr lang="zh-CN" altLang="zh-CN" dirty="0"/>
              <a:t>成员</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solidFill>
                  <a:srgbClr val="FF0000"/>
                </a:solidFill>
              </a:rPr>
              <a:t>static</a:t>
            </a:r>
            <a:r>
              <a:rPr lang="en-US" altLang="zh-CN" dirty="0">
                <a:solidFill>
                  <a:srgbClr val="FF0000"/>
                </a:solidFill>
              </a:rPr>
              <a:t> </a:t>
            </a:r>
            <a:r>
              <a:rPr lang="en-US" altLang="zh-CN" dirty="0"/>
              <a:t>String </a:t>
            </a:r>
            <a:r>
              <a:rPr lang="en-US" altLang="zh-CN" dirty="0" err="1"/>
              <a:t>getNationality</a:t>
            </a:r>
            <a:r>
              <a:rPr lang="en-US" altLang="zh-CN" dirty="0"/>
              <a:t>() {   		</a:t>
            </a:r>
            <a:endParaRPr lang="zh-CN" altLang="zh-CN" dirty="0"/>
          </a:p>
          <a:p>
            <a:pPr marL="109855" indent="0" fontAlgn="auto">
              <a:buNone/>
            </a:pPr>
            <a:r>
              <a:rPr lang="en-US" altLang="zh-CN" dirty="0"/>
              <a:t>		</a:t>
            </a:r>
            <a:r>
              <a:rPr lang="en-US" altLang="zh-CN" b="1" dirty="0"/>
              <a:t>return</a:t>
            </a:r>
            <a:r>
              <a:rPr lang="en-US" altLang="zh-CN" dirty="0"/>
              <a:t> name+":"+</a:t>
            </a:r>
            <a:r>
              <a:rPr lang="en-US" altLang="zh-CN" i="1" dirty="0"/>
              <a:t>nationality</a:t>
            </a:r>
            <a:r>
              <a:rPr lang="en-US" altLang="zh-CN" dirty="0"/>
              <a:t>;     //static</a:t>
            </a:r>
            <a:r>
              <a:rPr lang="zh-CN" altLang="zh-CN" dirty="0"/>
              <a:t>方法访问非</a:t>
            </a:r>
            <a:r>
              <a:rPr lang="en-US" altLang="zh-CN" dirty="0"/>
              <a:t>static</a:t>
            </a:r>
            <a:r>
              <a:rPr lang="zh-CN" altLang="zh-CN" dirty="0"/>
              <a:t>成员，</a:t>
            </a:r>
            <a:r>
              <a:rPr lang="zh-CN" altLang="zh-CN" b="1" dirty="0"/>
              <a:t>报错</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solidFill>
                  <a:srgbClr val="FF0000"/>
                </a:solidFill>
              </a:rPr>
              <a:t>static</a:t>
            </a:r>
            <a:r>
              <a:rPr lang="en-US" altLang="zh-CN" dirty="0"/>
              <a:t> </a:t>
            </a:r>
            <a:r>
              <a:rPr lang="en-US" altLang="zh-CN" b="1" dirty="0"/>
              <a:t>void</a:t>
            </a:r>
            <a:r>
              <a:rPr lang="en-US" altLang="zh-CN" dirty="0"/>
              <a:t> </a:t>
            </a:r>
            <a:r>
              <a:rPr lang="en-US" altLang="zh-CN" dirty="0" err="1"/>
              <a:t>setNationality</a:t>
            </a:r>
            <a:r>
              <a:rPr lang="en-US" altLang="zh-CN" dirty="0"/>
              <a:t>(String nationality) {  //static</a:t>
            </a:r>
            <a:r>
              <a:rPr lang="zh-CN" altLang="zh-CN" dirty="0"/>
              <a:t>方法访问</a:t>
            </a:r>
            <a:r>
              <a:rPr lang="en-US" altLang="zh-CN" dirty="0"/>
              <a:t>static</a:t>
            </a:r>
            <a:r>
              <a:rPr lang="zh-CN" altLang="zh-CN" dirty="0"/>
              <a:t>成员</a:t>
            </a:r>
            <a:endParaRPr lang="zh-CN" altLang="zh-CN" dirty="0"/>
          </a:p>
          <a:p>
            <a:pPr marL="109855" indent="0" fontAlgn="auto">
              <a:buNone/>
            </a:pPr>
            <a:r>
              <a:rPr lang="en-US" altLang="zh-CN" dirty="0"/>
              <a:t>		</a:t>
            </a:r>
            <a:r>
              <a:rPr lang="en-US" altLang="zh-CN" dirty="0" err="1"/>
              <a:t>Person.</a:t>
            </a:r>
            <a:r>
              <a:rPr lang="en-US" altLang="zh-CN" i="1" dirty="0" err="1"/>
              <a:t>nationality</a:t>
            </a:r>
            <a:r>
              <a:rPr lang="en-US" altLang="zh-CN" dirty="0"/>
              <a:t> = nationality;</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t>void</a:t>
            </a:r>
            <a:r>
              <a:rPr lang="en-US" altLang="zh-CN" dirty="0"/>
              <a:t> </a:t>
            </a:r>
            <a:r>
              <a:rPr lang="en-US" altLang="zh-CN" dirty="0" err="1"/>
              <a:t>sayHello</a:t>
            </a:r>
            <a:r>
              <a:rPr lang="en-US" altLang="zh-CN" dirty="0"/>
              <a:t>(){ //</a:t>
            </a:r>
            <a:r>
              <a:rPr lang="zh-CN" altLang="zh-CN" dirty="0"/>
              <a:t>非</a:t>
            </a:r>
            <a:r>
              <a:rPr lang="en-US" altLang="zh-CN" dirty="0"/>
              <a:t>static</a:t>
            </a:r>
            <a:r>
              <a:rPr lang="zh-CN" altLang="zh-CN" dirty="0"/>
              <a:t>方法可以引用</a:t>
            </a:r>
            <a:r>
              <a:rPr lang="en-US" altLang="zh-CN" dirty="0"/>
              <a:t>static</a:t>
            </a:r>
            <a:r>
              <a:rPr lang="zh-CN" altLang="zh-CN" dirty="0"/>
              <a:t>成员</a:t>
            </a:r>
            <a:endParaRPr lang="zh-CN" altLang="zh-CN" dirty="0"/>
          </a:p>
          <a:p>
            <a:pPr marL="109855" indent="0" fontAlgn="auto">
              <a:buNone/>
            </a:pPr>
            <a:r>
              <a:rPr lang="en-US" altLang="zh-CN" dirty="0"/>
              <a:t>		</a:t>
            </a:r>
            <a:r>
              <a:rPr lang="en-US" altLang="zh-CN" dirty="0" err="1"/>
              <a:t>System.</a:t>
            </a:r>
            <a:r>
              <a:rPr lang="en-US" altLang="zh-CN" i="1" dirty="0" err="1"/>
              <a:t>out</a:t>
            </a:r>
            <a:r>
              <a:rPr lang="en-US" altLang="zh-CN" dirty="0" err="1"/>
              <a:t>.println</a:t>
            </a:r>
            <a:r>
              <a:rPr lang="en-US" altLang="zh-CN" dirty="0"/>
              <a:t>("</a:t>
            </a:r>
            <a:r>
              <a:rPr lang="en-US" altLang="zh-CN" dirty="0" err="1"/>
              <a:t>hello,"+</a:t>
            </a:r>
            <a:r>
              <a:rPr lang="en-US" altLang="zh-CN" i="1" dirty="0" err="1"/>
              <a:t>nationality</a:t>
            </a:r>
            <a:r>
              <a:rPr lang="en-US" altLang="zh-CN" dirty="0"/>
              <a:t>+"!");</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t>static</a:t>
            </a:r>
            <a:r>
              <a:rPr lang="en-US" altLang="zh-CN" dirty="0"/>
              <a:t> </a:t>
            </a:r>
            <a:r>
              <a:rPr lang="en-US" altLang="zh-CN" b="1" dirty="0"/>
              <a:t>void</a:t>
            </a:r>
            <a:r>
              <a:rPr lang="en-US" altLang="zh-CN" dirty="0"/>
              <a:t> main(String[] </a:t>
            </a:r>
            <a:r>
              <a:rPr lang="en-US" altLang="zh-CN" dirty="0" err="1"/>
              <a:t>args</a:t>
            </a:r>
            <a:r>
              <a:rPr lang="en-US" altLang="zh-CN" dirty="0"/>
              <a:t>) {</a:t>
            </a:r>
            <a:endParaRPr lang="zh-CN" altLang="zh-CN" dirty="0"/>
          </a:p>
          <a:p>
            <a:pPr marL="109855" indent="0" fontAlgn="auto">
              <a:buNone/>
            </a:pPr>
            <a:r>
              <a:rPr lang="en-US" altLang="zh-CN" dirty="0"/>
              <a:t>		</a:t>
            </a:r>
            <a:r>
              <a:rPr lang="en-US" altLang="zh-CN" b="1" dirty="0"/>
              <a:t>new</a:t>
            </a:r>
            <a:r>
              <a:rPr lang="en-US" altLang="zh-CN" dirty="0"/>
              <a:t> Person().</a:t>
            </a:r>
            <a:r>
              <a:rPr lang="en-US" altLang="zh-CN" dirty="0" err="1"/>
              <a:t>sayHello</a:t>
            </a:r>
            <a:r>
              <a:rPr lang="en-US" altLang="zh-CN" dirty="0"/>
              <a:t>();  //</a:t>
            </a:r>
            <a:r>
              <a:rPr lang="zh-CN" altLang="zh-CN" dirty="0"/>
              <a:t>创建</a:t>
            </a:r>
            <a:r>
              <a:rPr lang="en-US" altLang="zh-CN" dirty="0"/>
              <a:t>Person</a:t>
            </a:r>
            <a:r>
              <a:rPr lang="zh-CN" altLang="zh-CN" dirty="0"/>
              <a:t>类的匿名对象调用</a:t>
            </a:r>
            <a:r>
              <a:rPr lang="en-US" altLang="zh-CN" dirty="0" err="1"/>
              <a:t>sayHello</a:t>
            </a:r>
            <a:r>
              <a:rPr lang="zh-CN" altLang="zh-CN" dirty="0"/>
              <a:t>方法</a:t>
            </a:r>
            <a:r>
              <a:rPr lang="en-US" altLang="zh-CN" dirty="0"/>
              <a:t>	</a:t>
            </a:r>
            <a:endParaRPr lang="zh-CN" altLang="zh-CN" dirty="0"/>
          </a:p>
          <a:p>
            <a:pPr marL="109855" indent="0" fontAlgn="auto">
              <a:buNone/>
            </a:pPr>
            <a:r>
              <a:rPr lang="en-US" altLang="zh-CN" dirty="0"/>
              <a:t>	}</a:t>
            </a:r>
            <a:endParaRPr lang="zh-CN" altLang="zh-CN" dirty="0"/>
          </a:p>
          <a:p>
            <a:pPr marL="109855" indent="0">
              <a:buNone/>
            </a:pPr>
            <a:r>
              <a:rPr lang="en-US" altLang="zh-CN" dirty="0"/>
              <a:t>}</a:t>
            </a:r>
            <a:endParaRPr lang="zh-CN" altLang="en-US" dirty="0"/>
          </a:p>
        </p:txBody>
      </p:sp>
      <p:sp>
        <p:nvSpPr>
          <p:cNvPr id="1048702" name="标题 2"/>
          <p:cNvSpPr>
            <a:spLocks noGrp="1"/>
          </p:cNvSpPr>
          <p:nvPr>
            <p:ph type="title"/>
          </p:nvPr>
        </p:nvSpPr>
        <p:spPr/>
        <p:txBody>
          <a:bodyPr wrap="square">
            <a:spAutoFit/>
          </a:bodyPr>
          <a:p>
            <a:r>
              <a:rPr lang="en-US" altLang="zh-CN" dirty="0">
                <a:effectLst/>
              </a:rPr>
              <a:t>4.5.1  static</a:t>
            </a:r>
            <a:r>
              <a:rPr lang="zh-CN" altLang="zh-CN" dirty="0">
                <a:effectLst/>
              </a:rPr>
              <a:t>成员</a:t>
            </a:r>
            <a:endParaRPr lang="zh-CN" altLang="en-US" dirty="0"/>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703" name="内容占位符 1"/>
          <p:cNvSpPr>
            <a:spLocks noGrp="1"/>
          </p:cNvSpPr>
          <p:nvPr>
            <p:ph idx="1"/>
          </p:nvPr>
        </p:nvSpPr>
        <p:spPr>
          <a:xfrm>
            <a:off x="457200" y="1481328"/>
            <a:ext cx="8229600" cy="4525963"/>
          </a:xfrm>
        </p:spPr>
        <p:txBody>
          <a:bodyPr/>
          <a:p>
            <a:pPr marL="109855" indent="0">
              <a:buNone/>
            </a:pPr>
            <a:r>
              <a:rPr lang="zh-CN" altLang="zh-CN" dirty="0"/>
              <a:t>【</a:t>
            </a:r>
            <a:r>
              <a:rPr lang="zh-CN" altLang="en-US" dirty="0"/>
              <a:t>练习</a:t>
            </a:r>
            <a:r>
              <a:rPr lang="zh-CN" altLang="zh-CN" dirty="0"/>
              <a:t>】编写一个学生类，包括学号、姓名、性别、年龄和记录学生总数的数据成员。</a:t>
            </a:r>
            <a:endParaRPr lang="zh-CN" altLang="zh-CN" dirty="0"/>
          </a:p>
          <a:p>
            <a:r>
              <a:rPr lang="zh-CN" altLang="zh-CN" dirty="0"/>
              <a:t>（</a:t>
            </a:r>
            <a:r>
              <a:rPr lang="en-US" altLang="zh-CN" dirty="0"/>
              <a:t>1</a:t>
            </a:r>
            <a:r>
              <a:rPr lang="zh-CN" altLang="zh-CN" dirty="0"/>
              <a:t>）编写合理的重载构造方法。</a:t>
            </a:r>
            <a:endParaRPr lang="zh-CN" altLang="zh-CN" dirty="0"/>
          </a:p>
          <a:p>
            <a:r>
              <a:rPr lang="zh-CN" altLang="zh-CN" dirty="0"/>
              <a:t>（</a:t>
            </a:r>
            <a:r>
              <a:rPr lang="en-US" altLang="zh-CN" dirty="0"/>
              <a:t>2</a:t>
            </a:r>
            <a:r>
              <a:rPr lang="zh-CN" altLang="zh-CN" dirty="0"/>
              <a:t>）编写各数据成员的</a:t>
            </a:r>
            <a:r>
              <a:rPr lang="en-US" altLang="zh-CN" dirty="0"/>
              <a:t>set</a:t>
            </a:r>
            <a:r>
              <a:rPr lang="zh-CN" altLang="zh-CN" dirty="0"/>
              <a:t>、</a:t>
            </a:r>
            <a:r>
              <a:rPr lang="en-US" altLang="zh-CN" dirty="0"/>
              <a:t>get</a:t>
            </a:r>
            <a:r>
              <a:rPr lang="zh-CN" altLang="zh-CN" dirty="0"/>
              <a:t>方法。</a:t>
            </a:r>
            <a:endParaRPr lang="zh-CN" altLang="zh-CN" dirty="0"/>
          </a:p>
          <a:p>
            <a:r>
              <a:rPr lang="zh-CN" altLang="zh-CN" dirty="0"/>
              <a:t>（</a:t>
            </a:r>
            <a:r>
              <a:rPr lang="en-US" altLang="zh-CN" dirty="0"/>
              <a:t>3</a:t>
            </a:r>
            <a:r>
              <a:rPr lang="zh-CN" altLang="zh-CN" dirty="0"/>
              <a:t>）在测试类中创建学生数组存储学生对象，打印数组中每个学生的信息和当前学生总数。</a:t>
            </a:r>
            <a:endParaRPr lang="zh-CN" altLang="en-US" dirty="0"/>
          </a:p>
        </p:txBody>
      </p:sp>
      <p:sp>
        <p:nvSpPr>
          <p:cNvPr id="1048704" name="标题 2"/>
          <p:cNvSpPr>
            <a:spLocks noGrp="1"/>
          </p:cNvSpPr>
          <p:nvPr>
            <p:ph type="title"/>
          </p:nvPr>
        </p:nvSpPr>
        <p:spPr/>
        <p:txBody>
          <a:bodyPr wrap="square">
            <a:spAutoFit/>
          </a:bodyPr>
          <a:p>
            <a:r>
              <a:rPr lang="en-US" altLang="zh-CN" dirty="0">
                <a:effectLst/>
              </a:rPr>
              <a:t>4.5.1  static</a:t>
            </a:r>
            <a:r>
              <a:rPr lang="zh-CN" altLang="zh-CN" dirty="0">
                <a:effectLst/>
              </a:rPr>
              <a:t>成员</a:t>
            </a:r>
            <a:endParaRPr lang="zh-CN" altLang="en-US"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09" name="标题 1"/>
          <p:cNvSpPr>
            <a:spLocks noGrp="1"/>
          </p:cNvSpPr>
          <p:nvPr>
            <p:ph type="title"/>
          </p:nvPr>
        </p:nvSpPr>
        <p:spPr/>
        <p:txBody>
          <a:bodyPr wrap="square">
            <a:spAutoFit/>
          </a:bodyPr>
          <a:p>
            <a:r>
              <a:rPr lang="zh-CN" altLang="en-US" dirty="0"/>
              <a:t>面向对象</a:t>
            </a:r>
            <a:endParaRPr lang="zh-CN" altLang="en-US" dirty="0"/>
          </a:p>
        </p:txBody>
      </p:sp>
      <p:sp>
        <p:nvSpPr>
          <p:cNvPr id="1048610" name="内容占位符 2"/>
          <p:cNvSpPr>
            <a:spLocks noGrp="1"/>
          </p:cNvSpPr>
          <p:nvPr>
            <p:ph idx="1"/>
          </p:nvPr>
        </p:nvSpPr>
        <p:spPr>
          <a:xfrm>
            <a:off x="247650" y="1481455"/>
            <a:ext cx="8712835" cy="4526280"/>
          </a:xfrm>
        </p:spPr>
        <p:txBody>
          <a:bodyPr>
            <a:normAutofit lnSpcReduction="10000"/>
          </a:bodyPr>
          <a:p>
            <a:r>
              <a:rPr lang="zh-CN" altLang="zh-CN" sz="2800" dirty="0">
                <a:solidFill>
                  <a:schemeClr val="tx1"/>
                </a:solidFill>
                <a:latin typeface="+mn-lt"/>
                <a:ea typeface="+mn-ea"/>
                <a:cs typeface="+mn-cs"/>
              </a:rPr>
              <a:t>面向对象的程序设计将数据和对数据的操作行为封装在一起，作为一个相互依存、不可分割的整体</a:t>
            </a:r>
            <a:r>
              <a:rPr lang="en-US" altLang="zh-CN" sz="2800" dirty="0">
                <a:solidFill>
                  <a:schemeClr val="tx1"/>
                </a:solidFill>
                <a:latin typeface="+mn-lt"/>
                <a:ea typeface="+mn-ea"/>
                <a:cs typeface="+mn-cs"/>
              </a:rPr>
              <a:t>--</a:t>
            </a:r>
            <a:r>
              <a:rPr lang="zh-CN" altLang="zh-CN" sz="2800" dirty="0">
                <a:solidFill>
                  <a:srgbClr val="FF0000"/>
                </a:solidFill>
                <a:latin typeface="+mn-lt"/>
                <a:ea typeface="+mn-ea"/>
                <a:cs typeface="+mn-cs"/>
              </a:rPr>
              <a:t>类</a:t>
            </a:r>
            <a:r>
              <a:rPr lang="zh-CN" altLang="zh-CN" sz="2800" dirty="0">
                <a:solidFill>
                  <a:schemeClr val="tx1"/>
                </a:solidFill>
                <a:latin typeface="+mn-lt"/>
                <a:ea typeface="+mn-ea"/>
                <a:cs typeface="+mn-cs"/>
              </a:rPr>
              <a:t>。类中的大多数数据只能为本类的行为</a:t>
            </a:r>
            <a:r>
              <a:rPr lang="zh-CN" altLang="en-US" sz="2800" dirty="0">
                <a:solidFill>
                  <a:schemeClr val="tx1"/>
                </a:solidFill>
                <a:latin typeface="+mn-lt"/>
                <a:ea typeface="+mn-ea"/>
                <a:cs typeface="+mn-cs"/>
              </a:rPr>
              <a:t>使用</a:t>
            </a:r>
            <a:r>
              <a:rPr lang="zh-CN" altLang="zh-CN" sz="2800" dirty="0">
                <a:solidFill>
                  <a:schemeClr val="tx1"/>
                </a:solidFill>
                <a:latin typeface="+mn-lt"/>
                <a:ea typeface="+mn-ea"/>
                <a:cs typeface="+mn-cs"/>
              </a:rPr>
              <a:t>，类会提供公开的外部接口与外界进行通信。</a:t>
            </a:r>
            <a:endParaRPr lang="zh-CN" altLang="zh-CN" sz="2800" dirty="0">
              <a:solidFill>
                <a:schemeClr val="tx1"/>
              </a:solidFill>
              <a:latin typeface="+mn-lt"/>
              <a:ea typeface="+mn-ea"/>
              <a:cs typeface="+mn-cs"/>
            </a:endParaRPr>
          </a:p>
          <a:p>
            <a:r>
              <a:rPr lang="zh-CN" altLang="en-US" sz="2800" dirty="0">
                <a:latin typeface="Book Antiqua" panose="02040602050305030304" pitchFamily="18" charset="0"/>
              </a:rPr>
              <a:t>类是抽象的数据类型，用类创建</a:t>
            </a:r>
            <a:r>
              <a:rPr lang="zh-CN" altLang="en-US" sz="2800" dirty="0">
                <a:solidFill>
                  <a:srgbClr val="FF0000"/>
                </a:solidFill>
                <a:latin typeface="Book Antiqua" panose="02040602050305030304" pitchFamily="18" charset="0"/>
              </a:rPr>
              <a:t>对象</a:t>
            </a:r>
            <a:r>
              <a:rPr lang="zh-CN" altLang="en-US" sz="2800" dirty="0">
                <a:latin typeface="Book Antiqua" panose="02040602050305030304" pitchFamily="18" charset="0"/>
              </a:rPr>
              <a:t>。</a:t>
            </a:r>
            <a:endParaRPr lang="zh-CN" altLang="en-US" sz="2800" dirty="0">
              <a:latin typeface="Book Antiqua" panose="02040602050305030304" pitchFamily="18" charset="0"/>
            </a:endParaRPr>
          </a:p>
          <a:p>
            <a:r>
              <a:rPr lang="zh-CN" altLang="en-US" sz="2800" dirty="0">
                <a:latin typeface="Book Antiqua" panose="02040602050305030304" pitchFamily="18" charset="0"/>
              </a:rPr>
              <a:t>程序的执行，表现为一组对象之间的交互通信。对象之间通过公共接口进行通信，从而完成系统功能。</a:t>
            </a:r>
            <a:endParaRPr lang="en-US" altLang="zh-CN" sz="2800" dirty="0">
              <a:latin typeface="Book Antiqua" panose="02040602050305030304" pitchFamily="18" charset="0"/>
            </a:endParaRPr>
          </a:p>
          <a:p>
            <a:r>
              <a:rPr lang="zh-CN" altLang="zh-CN" sz="2800" dirty="0">
                <a:solidFill>
                  <a:schemeClr val="tx1"/>
                </a:solidFill>
                <a:latin typeface="+mn-lt"/>
                <a:ea typeface="+mn-ea"/>
                <a:cs typeface="+mn-cs"/>
              </a:rPr>
              <a:t>面向对象的程序模块间关系简单，程序的独立性高、数据安全。面向对象的显著特点包括：</a:t>
            </a:r>
            <a:r>
              <a:rPr lang="zh-CN" altLang="zh-CN" sz="2800" dirty="0">
                <a:solidFill>
                  <a:srgbClr val="FF0000"/>
                </a:solidFill>
                <a:latin typeface="+mn-lt"/>
                <a:ea typeface="+mn-ea"/>
                <a:cs typeface="+mn-cs"/>
              </a:rPr>
              <a:t>封装性</a:t>
            </a:r>
            <a:r>
              <a:rPr lang="zh-CN" altLang="zh-CN" sz="2800" dirty="0">
                <a:solidFill>
                  <a:schemeClr val="tx1"/>
                </a:solidFill>
                <a:latin typeface="+mn-lt"/>
                <a:ea typeface="+mn-ea"/>
                <a:cs typeface="+mn-cs"/>
              </a:rPr>
              <a:t>、</a:t>
            </a:r>
            <a:r>
              <a:rPr lang="zh-CN" altLang="zh-CN" sz="2800" dirty="0">
                <a:solidFill>
                  <a:srgbClr val="FF0000"/>
                </a:solidFill>
                <a:latin typeface="+mn-lt"/>
                <a:ea typeface="+mn-ea"/>
                <a:cs typeface="+mn-cs"/>
              </a:rPr>
              <a:t>继承性</a:t>
            </a:r>
            <a:r>
              <a:rPr lang="zh-CN" altLang="zh-CN" sz="2800" dirty="0">
                <a:solidFill>
                  <a:schemeClr val="tx1"/>
                </a:solidFill>
                <a:latin typeface="+mn-lt"/>
                <a:ea typeface="+mn-ea"/>
                <a:cs typeface="+mn-cs"/>
              </a:rPr>
              <a:t>和</a:t>
            </a:r>
            <a:r>
              <a:rPr lang="zh-CN" altLang="zh-CN" sz="2800" dirty="0">
                <a:solidFill>
                  <a:srgbClr val="FF0000"/>
                </a:solidFill>
                <a:latin typeface="+mn-lt"/>
                <a:ea typeface="+mn-ea"/>
                <a:cs typeface="+mn-cs"/>
              </a:rPr>
              <a:t>多态性</a:t>
            </a:r>
            <a:r>
              <a:rPr lang="zh-CN" altLang="zh-CN" sz="2800" dirty="0">
                <a:solidFill>
                  <a:schemeClr val="tx1"/>
                </a:solidFill>
                <a:latin typeface="+mn-lt"/>
                <a:ea typeface="+mn-ea"/>
                <a:cs typeface="+mn-cs"/>
              </a:rPr>
              <a:t>。</a:t>
            </a:r>
            <a:endParaRPr lang="zh-CN" alt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704" name="标题 2"/>
          <p:cNvSpPr>
            <a:spLocks noGrp="1"/>
          </p:cNvSpPr>
          <p:nvPr>
            <p:ph type="title"/>
          </p:nvPr>
        </p:nvSpPr>
        <p:spPr/>
        <p:txBody>
          <a:bodyPr wrap="square">
            <a:spAutoFit/>
          </a:bodyPr>
          <a:p>
            <a:r>
              <a:rPr lang="en-US" altLang="zh-CN" dirty="0">
                <a:effectLst/>
              </a:rPr>
              <a:t>4.5.1  static</a:t>
            </a:r>
            <a:r>
              <a:rPr lang="zh-CN" altLang="zh-CN" dirty="0">
                <a:effectLst/>
              </a:rPr>
              <a:t>成员</a:t>
            </a:r>
            <a:endParaRPr lang="zh-CN" altLang="en-US" dirty="0"/>
          </a:p>
        </p:txBody>
      </p:sp>
      <p:pic>
        <p:nvPicPr>
          <p:cNvPr id="2" name="图片 1"/>
          <p:cNvPicPr>
            <a:picLocks noChangeAspect="1"/>
          </p:cNvPicPr>
          <p:nvPr/>
        </p:nvPicPr>
        <p:blipFill>
          <a:blip r:embed="rId1"/>
          <a:stretch>
            <a:fillRect/>
          </a:stretch>
        </p:blipFill>
        <p:spPr>
          <a:xfrm>
            <a:off x="1741170" y="116840"/>
            <a:ext cx="5410835" cy="6491605"/>
          </a:xfrm>
          <a:prstGeom prst="rect">
            <a:avLst/>
          </a:prstGeom>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704" name="标题 2"/>
          <p:cNvSpPr>
            <a:spLocks noGrp="1"/>
          </p:cNvSpPr>
          <p:nvPr>
            <p:ph type="title"/>
          </p:nvPr>
        </p:nvSpPr>
        <p:spPr/>
        <p:txBody>
          <a:bodyPr wrap="square">
            <a:spAutoFit/>
          </a:bodyPr>
          <a:p>
            <a:r>
              <a:rPr lang="en-US" altLang="zh-CN" dirty="0">
                <a:effectLst/>
              </a:rPr>
              <a:t>4.5.1  static</a:t>
            </a:r>
            <a:r>
              <a:rPr lang="zh-CN" altLang="zh-CN" dirty="0">
                <a:effectLst/>
              </a:rPr>
              <a:t>成员</a:t>
            </a:r>
            <a:endParaRPr lang="zh-CN" altLang="en-US" dirty="0"/>
          </a:p>
        </p:txBody>
      </p:sp>
      <p:pic>
        <p:nvPicPr>
          <p:cNvPr id="2" name="图片 1"/>
          <p:cNvPicPr>
            <a:picLocks noChangeAspect="1"/>
          </p:cNvPicPr>
          <p:nvPr/>
        </p:nvPicPr>
        <p:blipFill>
          <a:blip r:embed="rId1"/>
          <a:stretch>
            <a:fillRect/>
          </a:stretch>
        </p:blipFill>
        <p:spPr>
          <a:xfrm>
            <a:off x="251460" y="980440"/>
            <a:ext cx="8726170" cy="5120640"/>
          </a:xfrm>
          <a:prstGeom prst="rect">
            <a:avLst/>
          </a:prstGeom>
        </p:spPr>
      </p:pic>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705" name="内容占位符 1"/>
          <p:cNvSpPr>
            <a:spLocks noGrp="1"/>
          </p:cNvSpPr>
          <p:nvPr>
            <p:ph idx="1"/>
          </p:nvPr>
        </p:nvSpPr>
        <p:spPr>
          <a:xfrm>
            <a:off x="457200" y="1481328"/>
            <a:ext cx="8229600" cy="4525963"/>
          </a:xfrm>
        </p:spPr>
        <p:txBody>
          <a:bodyPr/>
          <a:p>
            <a:r>
              <a:rPr lang="zh-CN" altLang="zh-CN" dirty="0"/>
              <a:t>数据成员</a:t>
            </a:r>
            <a:r>
              <a:rPr lang="en-US" altLang="zh-CN" dirty="0"/>
              <a:t>/</a:t>
            </a:r>
            <a:r>
              <a:rPr lang="zh-CN" altLang="zh-CN" dirty="0"/>
              <a:t>局部变量？</a:t>
            </a:r>
            <a:endParaRPr lang="en-US" altLang="zh-CN" dirty="0"/>
          </a:p>
          <a:p>
            <a:r>
              <a:rPr lang="zh-CN" altLang="en-US" dirty="0"/>
              <a:t>数据成员：</a:t>
            </a:r>
            <a:r>
              <a:rPr lang="zh-CN" altLang="zh-CN" dirty="0"/>
              <a:t>属于每个对象</a:t>
            </a:r>
            <a:r>
              <a:rPr lang="en-US" altLang="zh-CN" dirty="0"/>
              <a:t>/</a:t>
            </a:r>
            <a:r>
              <a:rPr lang="zh-CN" altLang="zh-CN" dirty="0"/>
              <a:t>属于类？</a:t>
            </a:r>
            <a:endParaRPr lang="en-US" altLang="zh-CN" dirty="0"/>
          </a:p>
          <a:p>
            <a:r>
              <a:rPr lang="zh-CN" altLang="zh-CN" dirty="0"/>
              <a:t>方法局部变量</a:t>
            </a:r>
            <a:r>
              <a:rPr lang="en-US" altLang="zh-CN" dirty="0"/>
              <a:t>/</a:t>
            </a:r>
            <a:r>
              <a:rPr lang="zh-CN" altLang="zh-CN" dirty="0"/>
              <a:t>代码块局部变量？</a:t>
            </a:r>
            <a:endParaRPr lang="en-US" altLang="zh-CN" dirty="0"/>
          </a:p>
          <a:p>
            <a:endParaRPr lang="en-US" altLang="zh-CN" dirty="0"/>
          </a:p>
          <a:p>
            <a:r>
              <a:rPr lang="zh-CN" altLang="zh-CN" dirty="0"/>
              <a:t>数据成员存在于堆内存中，其释放由</a:t>
            </a:r>
            <a:r>
              <a:rPr lang="en-US" altLang="zh-CN" dirty="0"/>
              <a:t>Java</a:t>
            </a:r>
            <a:r>
              <a:rPr lang="zh-CN" altLang="zh-CN" dirty="0"/>
              <a:t>的垃圾回收机制控制），导致更大的</a:t>
            </a:r>
            <a:r>
              <a:rPr lang="zh-CN" altLang="zh-CN" dirty="0">
                <a:solidFill>
                  <a:srgbClr val="C00000"/>
                </a:solidFill>
              </a:rPr>
              <a:t>内存开销</a:t>
            </a:r>
            <a:r>
              <a:rPr lang="zh-CN" altLang="en-US" dirty="0"/>
              <a:t>；</a:t>
            </a:r>
            <a:r>
              <a:rPr lang="zh-CN" altLang="zh-CN" dirty="0"/>
              <a:t>同时也扩大了变量的</a:t>
            </a:r>
            <a:r>
              <a:rPr lang="zh-CN" altLang="zh-CN" dirty="0">
                <a:solidFill>
                  <a:srgbClr val="C00000"/>
                </a:solidFill>
              </a:rPr>
              <a:t>作用域</a:t>
            </a:r>
            <a:r>
              <a:rPr lang="zh-CN" altLang="zh-CN" dirty="0"/>
              <a:t>，使程序的内聚性降低（软件设计的基本原则是高内聚、低耦合）</a:t>
            </a:r>
            <a:endParaRPr lang="en-US" altLang="zh-CN" dirty="0"/>
          </a:p>
          <a:p>
            <a:endParaRPr lang="en-US" altLang="zh-CN" dirty="0"/>
          </a:p>
          <a:p>
            <a:r>
              <a:rPr lang="zh-CN" altLang="zh-CN" dirty="0"/>
              <a:t>【例</a:t>
            </a:r>
            <a:r>
              <a:rPr lang="en-US" altLang="zh-CN" dirty="0"/>
              <a:t>4-4</a:t>
            </a:r>
            <a:r>
              <a:rPr lang="zh-CN" altLang="zh-CN" dirty="0"/>
              <a:t>】变量的使用规则示例。</a:t>
            </a:r>
            <a:endParaRPr lang="zh-CN" altLang="zh-CN" dirty="0"/>
          </a:p>
          <a:p>
            <a:endParaRPr lang="zh-CN" altLang="en-US" dirty="0"/>
          </a:p>
        </p:txBody>
      </p:sp>
      <p:sp>
        <p:nvSpPr>
          <p:cNvPr id="1048706" name="标题 2"/>
          <p:cNvSpPr>
            <a:spLocks noGrp="1"/>
          </p:cNvSpPr>
          <p:nvPr>
            <p:ph type="title"/>
          </p:nvPr>
        </p:nvSpPr>
        <p:spPr/>
        <p:txBody>
          <a:bodyPr wrap="square">
            <a:spAutoFit/>
          </a:bodyPr>
          <a:p>
            <a:r>
              <a:rPr lang="en-US" altLang="zh-CN" dirty="0">
                <a:effectLst/>
              </a:rPr>
              <a:t>4.5.2  </a:t>
            </a:r>
            <a:r>
              <a:rPr lang="zh-CN" altLang="zh-CN" dirty="0">
                <a:effectLst/>
              </a:rPr>
              <a:t>变量的使用规则</a:t>
            </a:r>
            <a:endParaRPr lang="zh-CN" altLang="en-US" dirty="0"/>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707" name="内容占位符 1"/>
          <p:cNvSpPr>
            <a:spLocks noGrp="1"/>
          </p:cNvSpPr>
          <p:nvPr>
            <p:ph idx="1"/>
          </p:nvPr>
        </p:nvSpPr>
        <p:spPr>
          <a:xfrm>
            <a:off x="457200" y="1481328"/>
            <a:ext cx="8229600" cy="4525963"/>
          </a:xfrm>
        </p:spPr>
        <p:txBody>
          <a:bodyPr>
            <a:normAutofit/>
          </a:bodyPr>
          <a:p>
            <a:r>
              <a:rPr lang="zh-CN" altLang="zh-CN" sz="2800" dirty="0"/>
              <a:t>代码段</a:t>
            </a:r>
            <a:r>
              <a:rPr lang="en-US" altLang="zh-CN" sz="2800" dirty="0"/>
              <a:t>1</a:t>
            </a:r>
            <a:r>
              <a:rPr lang="zh-CN" altLang="zh-CN" sz="2800" dirty="0"/>
              <a:t>：</a:t>
            </a:r>
            <a:endParaRPr lang="zh-CN" altLang="zh-CN" sz="2800" dirty="0"/>
          </a:p>
          <a:p>
            <a:pPr marL="109855" indent="0" fontAlgn="auto">
              <a:buNone/>
            </a:pPr>
            <a:r>
              <a:rPr lang="en-US" altLang="zh-CN" sz="2000" b="1" dirty="0"/>
              <a:t>public</a:t>
            </a:r>
            <a:r>
              <a:rPr lang="en-US" altLang="zh-CN" sz="2000" dirty="0"/>
              <a:t> </a:t>
            </a:r>
            <a:r>
              <a:rPr lang="en-US" altLang="zh-CN" sz="2000" b="1" dirty="0"/>
              <a:t>class</a:t>
            </a:r>
            <a:r>
              <a:rPr lang="en-US" altLang="zh-CN" sz="2000" dirty="0"/>
              <a:t> TestScope1 {	</a:t>
            </a:r>
            <a:endParaRPr lang="zh-CN" altLang="zh-CN" sz="2000" dirty="0"/>
          </a:p>
          <a:p>
            <a:pPr marL="109855" indent="0" fontAlgn="auto">
              <a:buNone/>
            </a:pPr>
            <a:r>
              <a:rPr lang="en-US" altLang="zh-CN" sz="2000" dirty="0"/>
              <a:t>	</a:t>
            </a:r>
            <a:r>
              <a:rPr lang="en-US" altLang="zh-CN" sz="2000" b="1" dirty="0"/>
              <a:t>static</a:t>
            </a:r>
            <a:r>
              <a:rPr lang="en-US" altLang="zh-CN" sz="2000" dirty="0"/>
              <a:t> </a:t>
            </a:r>
            <a:r>
              <a:rPr lang="en-US" altLang="zh-CN" sz="2000" b="1" dirty="0" err="1"/>
              <a:t>int</a:t>
            </a:r>
            <a:r>
              <a:rPr lang="en-US" altLang="zh-CN" sz="2000" dirty="0"/>
              <a:t> </a:t>
            </a:r>
            <a:r>
              <a:rPr lang="en-US" altLang="zh-CN" sz="2000" i="1" dirty="0"/>
              <a:t>i</a:t>
            </a:r>
            <a:r>
              <a:rPr lang="en-US" altLang="zh-CN" sz="2000" dirty="0"/>
              <a:t>;      // </a:t>
            </a:r>
            <a:r>
              <a:rPr lang="zh-CN" altLang="zh-CN" sz="2000" dirty="0"/>
              <a:t>定义一个类数据成员作为循环变量</a:t>
            </a:r>
            <a:endParaRPr lang="zh-CN" altLang="zh-CN" sz="2000" dirty="0"/>
          </a:p>
          <a:p>
            <a:pPr marL="109855" indent="0" fontAlgn="auto">
              <a:buNone/>
            </a:pPr>
            <a:r>
              <a:rPr lang="en-US" altLang="zh-CN" sz="2000" dirty="0"/>
              <a:t>	</a:t>
            </a:r>
            <a:r>
              <a:rPr lang="en-US" altLang="zh-CN" sz="2000" b="1" dirty="0"/>
              <a:t>public</a:t>
            </a:r>
            <a:r>
              <a:rPr lang="en-US" altLang="zh-CN" sz="2000" dirty="0"/>
              <a:t> </a:t>
            </a:r>
            <a:r>
              <a:rPr lang="en-US" altLang="zh-CN" sz="2000" b="1" dirty="0"/>
              <a:t>static</a:t>
            </a:r>
            <a:r>
              <a:rPr lang="en-US" altLang="zh-CN" sz="2000" dirty="0"/>
              <a:t> </a:t>
            </a:r>
            <a:r>
              <a:rPr lang="en-US" altLang="zh-CN" sz="2000" b="1" dirty="0"/>
              <a:t>void</a:t>
            </a:r>
            <a:r>
              <a:rPr lang="en-US" altLang="zh-CN" sz="2000" dirty="0"/>
              <a:t> main(String[] </a:t>
            </a:r>
            <a:r>
              <a:rPr lang="en-US" altLang="zh-CN" sz="2000" dirty="0" err="1"/>
              <a:t>args</a:t>
            </a:r>
            <a:r>
              <a:rPr lang="en-US" altLang="zh-CN" sz="2000" dirty="0"/>
              <a:t>) {</a:t>
            </a:r>
            <a:endParaRPr lang="zh-CN" altLang="zh-CN" sz="2000" dirty="0"/>
          </a:p>
          <a:p>
            <a:pPr marL="109855" indent="0" fontAlgn="auto">
              <a:buNone/>
            </a:pPr>
            <a:r>
              <a:rPr lang="en-US" altLang="zh-CN" sz="2000" dirty="0"/>
              <a:t>		</a:t>
            </a:r>
            <a:r>
              <a:rPr lang="en-US" altLang="zh-CN" sz="2000" b="1" dirty="0"/>
              <a:t>for</a:t>
            </a:r>
            <a:r>
              <a:rPr lang="en-US" altLang="zh-CN" sz="2000" dirty="0"/>
              <a:t>(</a:t>
            </a:r>
            <a:r>
              <a:rPr lang="en-US" altLang="zh-CN" sz="2000" i="1" dirty="0"/>
              <a:t>i</a:t>
            </a:r>
            <a:r>
              <a:rPr lang="en-US" altLang="zh-CN" sz="2000" dirty="0"/>
              <a:t>=0; </a:t>
            </a:r>
            <a:r>
              <a:rPr lang="en-US" altLang="zh-CN" sz="2000" i="1" dirty="0"/>
              <a:t>i</a:t>
            </a:r>
            <a:r>
              <a:rPr lang="en-US" altLang="zh-CN" sz="2000" dirty="0"/>
              <a:t>&lt;10; </a:t>
            </a:r>
            <a:r>
              <a:rPr lang="en-US" altLang="zh-CN" sz="2000" i="1" dirty="0"/>
              <a:t>i</a:t>
            </a:r>
            <a:r>
              <a:rPr lang="en-US" altLang="zh-CN" sz="2000" dirty="0"/>
              <a:t>++){</a:t>
            </a:r>
            <a:endParaRPr lang="zh-CN" altLang="zh-CN" sz="2000" dirty="0"/>
          </a:p>
          <a:p>
            <a:pPr marL="109855" indent="0" fontAlgn="auto">
              <a:buNone/>
            </a:pPr>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a:t>
            </a:r>
            <a:r>
              <a:rPr lang="en-US" altLang="zh-CN" sz="2000" i="1" dirty="0"/>
              <a:t>i</a:t>
            </a:r>
            <a:r>
              <a:rPr lang="en-US" altLang="zh-CN" sz="2000" dirty="0"/>
              <a:t>);</a:t>
            </a:r>
            <a:endParaRPr lang="zh-CN"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endParaRPr lang="zh-CN" altLang="zh-CN" sz="2000" dirty="0"/>
          </a:p>
          <a:p>
            <a:pPr marL="109855" indent="0">
              <a:buNone/>
            </a:pPr>
            <a:r>
              <a:rPr lang="en-US" altLang="zh-CN" sz="2000" dirty="0"/>
              <a:t>}</a:t>
            </a:r>
            <a:endParaRPr lang="zh-CN" altLang="en-US" sz="1800" b="1" dirty="0">
              <a:solidFill>
                <a:srgbClr val="FF0000"/>
              </a:solidFill>
            </a:endParaRPr>
          </a:p>
        </p:txBody>
      </p:sp>
      <p:sp>
        <p:nvSpPr>
          <p:cNvPr id="1048708" name="标题 2"/>
          <p:cNvSpPr>
            <a:spLocks noGrp="1"/>
          </p:cNvSpPr>
          <p:nvPr>
            <p:ph type="title"/>
          </p:nvPr>
        </p:nvSpPr>
        <p:spPr/>
        <p:txBody>
          <a:bodyPr wrap="square">
            <a:spAutoFit/>
          </a:bodyPr>
          <a:p>
            <a:r>
              <a:rPr lang="en-US" altLang="zh-CN" dirty="0">
                <a:effectLst/>
              </a:rPr>
              <a:t>4.5.2  </a:t>
            </a:r>
            <a:r>
              <a:rPr lang="zh-CN" altLang="zh-CN" dirty="0">
                <a:effectLst/>
              </a:rPr>
              <a:t>变量的使用规则</a:t>
            </a:r>
            <a:endParaRPr lang="zh-CN" altLang="en-US" dirty="0"/>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709" name="内容占位符 1"/>
          <p:cNvSpPr>
            <a:spLocks noGrp="1"/>
          </p:cNvSpPr>
          <p:nvPr>
            <p:ph idx="1"/>
          </p:nvPr>
        </p:nvSpPr>
        <p:spPr>
          <a:xfrm>
            <a:off x="457200" y="1481328"/>
            <a:ext cx="8229600" cy="4525963"/>
          </a:xfrm>
        </p:spPr>
        <p:txBody>
          <a:bodyPr>
            <a:normAutofit/>
          </a:bodyPr>
          <a:p>
            <a:r>
              <a:rPr lang="zh-CN" altLang="zh-CN" sz="2800" dirty="0"/>
              <a:t>代码段</a:t>
            </a:r>
            <a:r>
              <a:rPr lang="en-US" altLang="zh-CN" sz="2800" dirty="0"/>
              <a:t>2</a:t>
            </a:r>
            <a:r>
              <a:rPr lang="zh-CN" altLang="zh-CN" sz="2800" dirty="0"/>
              <a:t>：</a:t>
            </a:r>
            <a:endParaRPr lang="zh-CN" altLang="zh-CN" sz="2800" dirty="0"/>
          </a:p>
          <a:p>
            <a:pPr marL="109855" indent="0" fontAlgn="auto">
              <a:buNone/>
            </a:pPr>
            <a:r>
              <a:rPr lang="en-US" altLang="zh-CN" sz="2000" b="1" dirty="0"/>
              <a:t>public</a:t>
            </a:r>
            <a:r>
              <a:rPr lang="en-US" altLang="zh-CN" sz="2000" dirty="0"/>
              <a:t> </a:t>
            </a:r>
            <a:r>
              <a:rPr lang="en-US" altLang="zh-CN" sz="2000" b="1" dirty="0"/>
              <a:t>class</a:t>
            </a:r>
            <a:r>
              <a:rPr lang="en-US" altLang="zh-CN" sz="2000" dirty="0"/>
              <a:t> TestScope2 {	</a:t>
            </a:r>
            <a:endParaRPr lang="zh-CN" altLang="zh-CN" sz="2000" dirty="0"/>
          </a:p>
          <a:p>
            <a:pPr marL="109855" indent="0" fontAlgn="auto">
              <a:buNone/>
            </a:pPr>
            <a:r>
              <a:rPr lang="en-US" altLang="zh-CN" sz="2000" dirty="0"/>
              <a:t>	</a:t>
            </a:r>
            <a:r>
              <a:rPr lang="en-US" altLang="zh-CN" sz="2000" b="1" dirty="0"/>
              <a:t>public</a:t>
            </a:r>
            <a:r>
              <a:rPr lang="en-US" altLang="zh-CN" sz="2000" dirty="0"/>
              <a:t> </a:t>
            </a:r>
            <a:r>
              <a:rPr lang="en-US" altLang="zh-CN" sz="2000" b="1" dirty="0"/>
              <a:t>static</a:t>
            </a:r>
            <a:r>
              <a:rPr lang="en-US" altLang="zh-CN" sz="2000" dirty="0"/>
              <a:t> </a:t>
            </a:r>
            <a:r>
              <a:rPr lang="en-US" altLang="zh-CN" sz="2000" b="1" dirty="0"/>
              <a:t>void</a:t>
            </a:r>
            <a:r>
              <a:rPr lang="en-US" altLang="zh-CN" sz="2000" dirty="0"/>
              <a:t> main(String[] </a:t>
            </a:r>
            <a:r>
              <a:rPr lang="en-US" altLang="zh-CN" sz="2000" dirty="0" err="1"/>
              <a:t>args</a:t>
            </a:r>
            <a:r>
              <a:rPr lang="en-US" altLang="zh-CN" sz="2000" dirty="0"/>
              <a:t>) {		</a:t>
            </a:r>
            <a:endParaRPr lang="zh-CN" altLang="zh-CN" sz="2000" dirty="0"/>
          </a:p>
          <a:p>
            <a:pPr marL="109855" indent="0" fontAlgn="auto">
              <a:buNone/>
            </a:pPr>
            <a:r>
              <a:rPr lang="en-US" altLang="zh-CN" sz="2000" dirty="0"/>
              <a:t>		</a:t>
            </a:r>
            <a:r>
              <a:rPr lang="en-US" altLang="zh-CN" sz="2000" b="1" dirty="0" err="1"/>
              <a:t>int</a:t>
            </a:r>
            <a:r>
              <a:rPr lang="en-US" altLang="zh-CN" sz="2000" dirty="0"/>
              <a:t> i;    // </a:t>
            </a:r>
            <a:r>
              <a:rPr lang="zh-CN" altLang="zh-CN" sz="2000" dirty="0"/>
              <a:t>定义一个方法局部变量做循环变量</a:t>
            </a:r>
            <a:endParaRPr lang="zh-CN" altLang="zh-CN" sz="2000" dirty="0"/>
          </a:p>
          <a:p>
            <a:pPr marL="109855" indent="0" fontAlgn="auto">
              <a:buNone/>
            </a:pPr>
            <a:r>
              <a:rPr lang="en-US" altLang="zh-CN" sz="2000" dirty="0"/>
              <a:t>		</a:t>
            </a:r>
            <a:r>
              <a:rPr lang="en-US" altLang="zh-CN" sz="2000" b="1" dirty="0"/>
              <a:t>for</a:t>
            </a:r>
            <a:r>
              <a:rPr lang="en-US" altLang="zh-CN" sz="2000" dirty="0"/>
              <a:t>(i=0; i&lt;10; i++){</a:t>
            </a:r>
            <a:endParaRPr lang="zh-CN" altLang="zh-CN" sz="2000" dirty="0"/>
          </a:p>
          <a:p>
            <a:pPr marL="109855" indent="0" fontAlgn="auto">
              <a:buNone/>
            </a:pPr>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(i);</a:t>
            </a:r>
            <a:endParaRPr lang="zh-CN"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endParaRPr lang="zh-CN" altLang="zh-CN" sz="2000" dirty="0"/>
          </a:p>
          <a:p>
            <a:pPr marL="109855" indent="0">
              <a:buNone/>
            </a:pPr>
            <a:r>
              <a:rPr lang="en-US" altLang="zh-CN" sz="2000" dirty="0"/>
              <a:t>}</a:t>
            </a:r>
            <a:endParaRPr lang="zh-CN" altLang="en-US" sz="1400" b="1" dirty="0">
              <a:solidFill>
                <a:srgbClr val="FF0000"/>
              </a:solidFill>
            </a:endParaRPr>
          </a:p>
        </p:txBody>
      </p:sp>
      <p:sp>
        <p:nvSpPr>
          <p:cNvPr id="1048710" name="标题 2"/>
          <p:cNvSpPr>
            <a:spLocks noGrp="1"/>
          </p:cNvSpPr>
          <p:nvPr>
            <p:ph type="title"/>
          </p:nvPr>
        </p:nvSpPr>
        <p:spPr/>
        <p:txBody>
          <a:bodyPr wrap="square">
            <a:spAutoFit/>
          </a:bodyPr>
          <a:p>
            <a:r>
              <a:rPr lang="en-US" altLang="zh-CN" dirty="0">
                <a:effectLst/>
              </a:rPr>
              <a:t>4.5.2  </a:t>
            </a:r>
            <a:r>
              <a:rPr lang="zh-CN" altLang="zh-CN" dirty="0">
                <a:effectLst/>
              </a:rPr>
              <a:t>变量的使用规则</a:t>
            </a:r>
            <a:endParaRPr lang="zh-CN" altLang="en-US" dirty="0"/>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711" name="内容占位符 1"/>
          <p:cNvSpPr>
            <a:spLocks noGrp="1"/>
          </p:cNvSpPr>
          <p:nvPr>
            <p:ph idx="1"/>
          </p:nvPr>
        </p:nvSpPr>
        <p:spPr>
          <a:xfrm>
            <a:off x="457200" y="1481328"/>
            <a:ext cx="8229600" cy="4525963"/>
          </a:xfrm>
        </p:spPr>
        <p:txBody>
          <a:bodyPr>
            <a:normAutofit/>
          </a:bodyPr>
          <a:p>
            <a:r>
              <a:rPr lang="zh-CN" altLang="zh-CN" sz="2800" dirty="0"/>
              <a:t>代码段</a:t>
            </a:r>
            <a:r>
              <a:rPr lang="en-US" altLang="zh-CN" sz="2800" dirty="0"/>
              <a:t>3</a:t>
            </a:r>
            <a:r>
              <a:rPr lang="zh-CN" altLang="zh-CN" sz="2800" dirty="0"/>
              <a:t>：</a:t>
            </a:r>
            <a:endParaRPr lang="zh-CN" altLang="zh-CN" sz="2800" dirty="0"/>
          </a:p>
          <a:p>
            <a:pPr marL="109855" indent="0" fontAlgn="auto">
              <a:buNone/>
            </a:pPr>
            <a:r>
              <a:rPr lang="en-US" altLang="zh-CN" sz="2000" b="1" dirty="0"/>
              <a:t>public</a:t>
            </a:r>
            <a:r>
              <a:rPr lang="en-US" altLang="zh-CN" sz="2000" dirty="0"/>
              <a:t> </a:t>
            </a:r>
            <a:r>
              <a:rPr lang="en-US" altLang="zh-CN" sz="2000" b="1" dirty="0"/>
              <a:t>class</a:t>
            </a:r>
            <a:r>
              <a:rPr lang="en-US" altLang="zh-CN" sz="2000" dirty="0"/>
              <a:t> TestScope3 {	</a:t>
            </a:r>
            <a:endParaRPr lang="zh-CN" altLang="zh-CN" sz="2000" dirty="0"/>
          </a:p>
          <a:p>
            <a:pPr marL="109855" indent="0" fontAlgn="auto">
              <a:buNone/>
            </a:pPr>
            <a:r>
              <a:rPr lang="en-US" altLang="zh-CN" sz="2000" dirty="0"/>
              <a:t>	</a:t>
            </a:r>
            <a:r>
              <a:rPr lang="en-US" altLang="zh-CN" sz="2000" b="1" dirty="0"/>
              <a:t>public</a:t>
            </a:r>
            <a:r>
              <a:rPr lang="en-US" altLang="zh-CN" sz="2000" dirty="0"/>
              <a:t> </a:t>
            </a:r>
            <a:r>
              <a:rPr lang="en-US" altLang="zh-CN" sz="2000" b="1" dirty="0"/>
              <a:t>static</a:t>
            </a:r>
            <a:r>
              <a:rPr lang="en-US" altLang="zh-CN" sz="2000" dirty="0"/>
              <a:t> </a:t>
            </a:r>
            <a:r>
              <a:rPr lang="en-US" altLang="zh-CN" sz="2000" b="1" dirty="0"/>
              <a:t>void</a:t>
            </a:r>
            <a:r>
              <a:rPr lang="en-US" altLang="zh-CN" sz="2000" dirty="0"/>
              <a:t> main(String[] </a:t>
            </a:r>
            <a:r>
              <a:rPr lang="en-US" altLang="zh-CN" sz="2000" dirty="0" err="1"/>
              <a:t>args</a:t>
            </a:r>
            <a:r>
              <a:rPr lang="en-US" altLang="zh-CN" sz="2000" dirty="0"/>
              <a:t>) {		</a:t>
            </a:r>
            <a:endParaRPr lang="zh-CN" altLang="zh-CN" sz="2000" dirty="0"/>
          </a:p>
          <a:p>
            <a:pPr marL="109855" indent="0" fontAlgn="auto">
              <a:buNone/>
            </a:pPr>
            <a:r>
              <a:rPr lang="en-US" altLang="zh-CN" sz="2000" dirty="0"/>
              <a:t>		</a:t>
            </a:r>
            <a:r>
              <a:rPr lang="en-US" altLang="zh-CN" sz="2000" b="1" dirty="0"/>
              <a:t>for</a:t>
            </a:r>
            <a:r>
              <a:rPr lang="en-US" altLang="zh-CN" sz="2000" dirty="0"/>
              <a:t>(</a:t>
            </a:r>
            <a:r>
              <a:rPr lang="en-US" altLang="zh-CN" sz="2000" b="1" dirty="0" err="1"/>
              <a:t>int</a:t>
            </a:r>
            <a:r>
              <a:rPr lang="en-US" altLang="zh-CN" sz="2000" dirty="0"/>
              <a:t> i=0; i&lt;10; i++){   // </a:t>
            </a:r>
            <a:r>
              <a:rPr lang="zh-CN" altLang="zh-CN" sz="2000" dirty="0"/>
              <a:t>定义一个代码块局部变量作为循环变量</a:t>
            </a:r>
            <a:endParaRPr lang="zh-CN" altLang="zh-CN" sz="2000" dirty="0"/>
          </a:p>
          <a:p>
            <a:pPr marL="109855" indent="0" fontAlgn="auto">
              <a:buNone/>
            </a:pPr>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(i);</a:t>
            </a:r>
            <a:endParaRPr lang="zh-CN"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endParaRPr lang="zh-CN" altLang="zh-CN" sz="2000" dirty="0"/>
          </a:p>
          <a:p>
            <a:pPr marL="109855" indent="0">
              <a:buNone/>
            </a:pPr>
            <a:r>
              <a:rPr lang="en-US" altLang="zh-CN" sz="2000" dirty="0"/>
              <a:t>}</a:t>
            </a:r>
            <a:endParaRPr lang="zh-CN" altLang="en-US" sz="1800" b="1" dirty="0">
              <a:solidFill>
                <a:srgbClr val="FF0000"/>
              </a:solidFill>
            </a:endParaRPr>
          </a:p>
        </p:txBody>
      </p:sp>
      <p:sp>
        <p:nvSpPr>
          <p:cNvPr id="1048712" name="标题 2"/>
          <p:cNvSpPr>
            <a:spLocks noGrp="1"/>
          </p:cNvSpPr>
          <p:nvPr>
            <p:ph type="title"/>
          </p:nvPr>
        </p:nvSpPr>
        <p:spPr/>
        <p:txBody>
          <a:bodyPr wrap="square">
            <a:spAutoFit/>
          </a:bodyPr>
          <a:p>
            <a:r>
              <a:rPr lang="en-US" altLang="zh-CN" dirty="0">
                <a:effectLst/>
              </a:rPr>
              <a:t>4.5.2  </a:t>
            </a:r>
            <a:r>
              <a:rPr lang="zh-CN" altLang="zh-CN" dirty="0">
                <a:effectLst/>
              </a:rPr>
              <a:t>变量的使用规则</a:t>
            </a:r>
            <a:endParaRPr lang="zh-CN" altLang="en-US" dirty="0"/>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713" name="内容占位符 1"/>
          <p:cNvSpPr>
            <a:spLocks noGrp="1"/>
          </p:cNvSpPr>
          <p:nvPr>
            <p:ph idx="1"/>
          </p:nvPr>
        </p:nvSpPr>
        <p:spPr>
          <a:xfrm>
            <a:off x="457200" y="1481328"/>
            <a:ext cx="8229600" cy="4525963"/>
          </a:xfrm>
        </p:spPr>
        <p:txBody>
          <a:bodyPr>
            <a:normAutofit/>
          </a:bodyPr>
          <a:p>
            <a:r>
              <a:rPr lang="zh-CN" altLang="zh-CN" dirty="0"/>
              <a:t>（</a:t>
            </a:r>
            <a:r>
              <a:rPr lang="en-US" altLang="zh-CN" dirty="0"/>
              <a:t>1</a:t>
            </a:r>
            <a:r>
              <a:rPr lang="zh-CN" altLang="zh-CN" dirty="0"/>
              <a:t>）如果某个信息需要</a:t>
            </a:r>
            <a:r>
              <a:rPr lang="zh-CN" altLang="zh-CN" dirty="0">
                <a:solidFill>
                  <a:srgbClr val="FF0000"/>
                </a:solidFill>
              </a:rPr>
              <a:t>在类的多个方法之间共享</a:t>
            </a:r>
            <a:r>
              <a:rPr lang="zh-CN" altLang="zh-CN" dirty="0"/>
              <a:t>，则将其定义为数据成员。</a:t>
            </a:r>
            <a:endParaRPr lang="zh-CN" altLang="zh-CN" dirty="0"/>
          </a:p>
          <a:p>
            <a:r>
              <a:rPr lang="zh-CN" altLang="zh-CN" dirty="0"/>
              <a:t>（</a:t>
            </a:r>
            <a:r>
              <a:rPr lang="en-US" altLang="zh-CN" dirty="0"/>
              <a:t>2</a:t>
            </a:r>
            <a:r>
              <a:rPr lang="zh-CN" altLang="zh-CN" dirty="0"/>
              <a:t>）如果变量用于描述对象的静态信息，而且这个信息是</a:t>
            </a:r>
            <a:r>
              <a:rPr lang="zh-CN" altLang="zh-CN" dirty="0">
                <a:solidFill>
                  <a:srgbClr val="FF0000"/>
                </a:solidFill>
              </a:rPr>
              <a:t>与每个对象相关</a:t>
            </a:r>
            <a:r>
              <a:rPr lang="zh-CN" altLang="zh-CN" dirty="0"/>
              <a:t>的，将其定义为对象的数据成员。</a:t>
            </a:r>
            <a:endParaRPr lang="en-US" altLang="zh-CN" dirty="0"/>
          </a:p>
          <a:p>
            <a:r>
              <a:rPr lang="zh-CN" altLang="zh-CN" dirty="0"/>
              <a:t>（</a:t>
            </a:r>
            <a:r>
              <a:rPr lang="en-US" altLang="zh-CN" dirty="0"/>
              <a:t>3</a:t>
            </a:r>
            <a:r>
              <a:rPr lang="zh-CN" altLang="zh-CN" dirty="0"/>
              <a:t>）如果信息是与类相关的，即</a:t>
            </a:r>
            <a:r>
              <a:rPr lang="zh-CN" altLang="zh-CN" dirty="0">
                <a:solidFill>
                  <a:srgbClr val="FF0000"/>
                </a:solidFill>
              </a:rPr>
              <a:t>所有这个类的对象都具有相同的信息</a:t>
            </a:r>
            <a:r>
              <a:rPr lang="zh-CN" altLang="zh-CN" dirty="0"/>
              <a:t>，将其定义为类的数据成员。</a:t>
            </a:r>
            <a:endParaRPr lang="zh-CN" altLang="zh-CN" dirty="0"/>
          </a:p>
          <a:p>
            <a:endParaRPr lang="zh-CN" altLang="en-US" dirty="0"/>
          </a:p>
        </p:txBody>
      </p:sp>
      <p:sp>
        <p:nvSpPr>
          <p:cNvPr id="1048714" name="标题 2"/>
          <p:cNvSpPr>
            <a:spLocks noGrp="1"/>
          </p:cNvSpPr>
          <p:nvPr>
            <p:ph type="title"/>
          </p:nvPr>
        </p:nvSpPr>
        <p:spPr/>
        <p:txBody>
          <a:bodyPr wrap="square">
            <a:spAutoFit/>
          </a:bodyPr>
          <a:p>
            <a:r>
              <a:rPr lang="en-US" altLang="zh-CN" dirty="0">
                <a:effectLst/>
              </a:rPr>
              <a:t>4.5.2  </a:t>
            </a:r>
            <a:r>
              <a:rPr lang="zh-CN" altLang="zh-CN" dirty="0">
                <a:effectLst/>
              </a:rPr>
              <a:t>变量的使用规则</a:t>
            </a:r>
            <a:endParaRPr lang="zh-CN" altLang="en-US" dirty="0"/>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718" name="内容占位符 1"/>
          <p:cNvSpPr>
            <a:spLocks noGrp="1"/>
          </p:cNvSpPr>
          <p:nvPr>
            <p:ph idx="1"/>
          </p:nvPr>
        </p:nvSpPr>
        <p:spPr>
          <a:xfrm>
            <a:off x="457200" y="1481328"/>
            <a:ext cx="8229600" cy="4525963"/>
          </a:xfrm>
        </p:spPr>
        <p:txBody>
          <a:bodyPr/>
          <a:p>
            <a:r>
              <a:rPr lang="zh-CN" altLang="zh-CN" dirty="0"/>
              <a:t>如果在加载类时希望先进行一些特殊的初始化动作，可以使用</a:t>
            </a:r>
            <a:r>
              <a:rPr lang="en-US" altLang="zh-CN" dirty="0"/>
              <a:t>static</a:t>
            </a:r>
            <a:r>
              <a:rPr lang="zh-CN" altLang="zh-CN" dirty="0"/>
              <a:t>定义一个代码块，将期望最早执行的初始化任务写在代码块中。</a:t>
            </a:r>
            <a:endParaRPr lang="zh-CN" altLang="zh-CN" dirty="0"/>
          </a:p>
          <a:p>
            <a:endParaRPr lang="en-US" altLang="zh-CN" dirty="0"/>
          </a:p>
          <a:p>
            <a:r>
              <a:rPr lang="zh-CN" altLang="zh-CN" dirty="0"/>
              <a:t>【例</a:t>
            </a:r>
            <a:r>
              <a:rPr lang="en-US" altLang="zh-CN" dirty="0"/>
              <a:t>4-5</a:t>
            </a:r>
            <a:r>
              <a:rPr lang="zh-CN" altLang="zh-CN" dirty="0"/>
              <a:t>】静态代码块示例。</a:t>
            </a:r>
            <a:endParaRPr lang="zh-CN" altLang="zh-CN" dirty="0"/>
          </a:p>
          <a:p>
            <a:endParaRPr lang="zh-CN" altLang="en-US" dirty="0"/>
          </a:p>
        </p:txBody>
      </p:sp>
      <p:sp>
        <p:nvSpPr>
          <p:cNvPr id="1048719" name="标题 2"/>
          <p:cNvSpPr>
            <a:spLocks noGrp="1"/>
          </p:cNvSpPr>
          <p:nvPr>
            <p:ph type="title"/>
          </p:nvPr>
        </p:nvSpPr>
        <p:spPr/>
        <p:txBody>
          <a:bodyPr wrap="square">
            <a:spAutoFit/>
          </a:bodyPr>
          <a:p>
            <a:r>
              <a:rPr lang="en-US" altLang="zh-CN" dirty="0">
                <a:effectLst/>
              </a:rPr>
              <a:t>4.5.3  static</a:t>
            </a:r>
            <a:r>
              <a:rPr lang="zh-CN" altLang="zh-CN" dirty="0">
                <a:effectLst/>
              </a:rPr>
              <a:t>代码块</a:t>
            </a:r>
            <a:endParaRPr lang="zh-CN" altLang="en-US" dirty="0"/>
          </a:p>
        </p:txBody>
      </p:sp>
      <p:pic>
        <p:nvPicPr>
          <p:cNvPr id="2097156" name="图片 3"/>
          <p:cNvPicPr/>
          <p:nvPr/>
        </p:nvPicPr>
        <p:blipFill>
          <a:blip r:embed="rId1" cstate="print"/>
          <a:srcRect/>
          <a:stretch>
            <a:fillRect/>
          </a:stretch>
        </p:blipFill>
        <p:spPr bwMode="auto">
          <a:xfrm>
            <a:off x="755576" y="4132237"/>
            <a:ext cx="1152128" cy="1224136"/>
          </a:xfrm>
          <a:prstGeom prst="rect">
            <a:avLst/>
          </a:prstGeom>
          <a:noFill/>
          <a:ln>
            <a:noFill/>
          </a:ln>
        </p:spPr>
      </p:pic>
      <p:sp>
        <p:nvSpPr>
          <p:cNvPr id="1048720" name="矩形 4"/>
          <p:cNvSpPr/>
          <p:nvPr/>
        </p:nvSpPr>
        <p:spPr>
          <a:xfrm>
            <a:off x="2286000" y="4132237"/>
            <a:ext cx="6246440" cy="1348740"/>
          </a:xfrm>
          <a:prstGeom prst="rect">
            <a:avLst/>
          </a:prstGeom>
        </p:spPr>
        <p:txBody>
          <a:bodyPr wrap="square">
            <a:spAutoFit/>
          </a:bodyPr>
          <a:p>
            <a:r>
              <a:rPr lang="zh-CN" altLang="zh-CN" sz="2800" b="1" dirty="0"/>
              <a:t>静态代码块一般用来在类加载以后初始化一些静态资源时候使用，如：加载配置文件</a:t>
            </a:r>
            <a:r>
              <a:rPr lang="zh-CN" altLang="en-US" sz="2800" b="1" dirty="0"/>
              <a:t>。</a:t>
            </a:r>
            <a:endParaRPr lang="zh-CN" altLang="en-US" sz="28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56"/>
                                        </p:tgtEl>
                                        <p:attrNameLst>
                                          <p:attrName>style.visibility</p:attrName>
                                        </p:attrNameLst>
                                      </p:cBhvr>
                                      <p:to>
                                        <p:strVal val="visible"/>
                                      </p:to>
                                    </p:set>
                                    <p:anim calcmode="lin" valueType="num">
                                      <p:cBhvr additive="base">
                                        <p:cTn id="7" dur="500" fill="hold"/>
                                        <p:tgtEl>
                                          <p:spTgt spid="2097156"/>
                                        </p:tgtEl>
                                        <p:attrNameLst>
                                          <p:attrName>ppt_x</p:attrName>
                                        </p:attrNameLst>
                                      </p:cBhvr>
                                      <p:tavLst>
                                        <p:tav tm="0">
                                          <p:val>
                                            <p:strVal val="#ppt_x"/>
                                          </p:val>
                                        </p:tav>
                                        <p:tav tm="100000">
                                          <p:val>
                                            <p:strVal val="#ppt_x"/>
                                          </p:val>
                                        </p:tav>
                                      </p:tavLst>
                                    </p:anim>
                                    <p:anim calcmode="lin" valueType="num">
                                      <p:cBhvr additive="base">
                                        <p:cTn id="8" dur="500" fill="hold"/>
                                        <p:tgtEl>
                                          <p:spTgt spid="20971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720"/>
                                        </p:tgtEl>
                                        <p:attrNameLst>
                                          <p:attrName>style.visibility</p:attrName>
                                        </p:attrNameLst>
                                      </p:cBhvr>
                                      <p:to>
                                        <p:strVal val="visible"/>
                                      </p:to>
                                    </p:set>
                                    <p:anim calcmode="lin" valueType="num">
                                      <p:cBhvr additive="base">
                                        <p:cTn id="11" dur="500" fill="hold"/>
                                        <p:tgtEl>
                                          <p:spTgt spid="1048720"/>
                                        </p:tgtEl>
                                        <p:attrNameLst>
                                          <p:attrName>ppt_x</p:attrName>
                                        </p:attrNameLst>
                                      </p:cBhvr>
                                      <p:tavLst>
                                        <p:tav tm="0">
                                          <p:val>
                                            <p:strVal val="#ppt_x"/>
                                          </p:val>
                                        </p:tav>
                                        <p:tav tm="100000">
                                          <p:val>
                                            <p:strVal val="#ppt_x"/>
                                          </p:val>
                                        </p:tav>
                                      </p:tavLst>
                                    </p:anim>
                                    <p:anim calcmode="lin" valueType="num">
                                      <p:cBhvr additive="base">
                                        <p:cTn id="12" dur="500" fill="hold"/>
                                        <p:tgtEl>
                                          <p:spTgt spid="10487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721" name="内容占位符 1"/>
          <p:cNvSpPr>
            <a:spLocks noGrp="1"/>
          </p:cNvSpPr>
          <p:nvPr>
            <p:ph idx="1"/>
          </p:nvPr>
        </p:nvSpPr>
        <p:spPr>
          <a:xfrm>
            <a:off x="457200" y="1481328"/>
            <a:ext cx="8229600" cy="4900000"/>
          </a:xfrm>
        </p:spPr>
        <p:txBody>
          <a:bodyPr>
            <a:normAutofit lnSpcReduction="20000"/>
          </a:bodyPr>
          <a:p>
            <a:pPr marL="109855" indent="0" fontAlgn="auto">
              <a:buNone/>
            </a:pPr>
            <a:r>
              <a:rPr lang="en-US" altLang="zh-CN" b="1" dirty="0"/>
              <a:t>public</a:t>
            </a:r>
            <a:r>
              <a:rPr lang="en-US" altLang="zh-CN" dirty="0"/>
              <a:t> </a:t>
            </a:r>
            <a:r>
              <a:rPr lang="en-US" altLang="zh-CN" b="1" dirty="0"/>
              <a:t>class</a:t>
            </a:r>
            <a:r>
              <a:rPr lang="en-US" altLang="zh-CN" dirty="0"/>
              <a:t> </a:t>
            </a:r>
            <a:r>
              <a:rPr lang="en-US" altLang="zh-CN" dirty="0" err="1"/>
              <a:t>StaticBlockTest</a:t>
            </a:r>
            <a:r>
              <a:rPr lang="en-US" altLang="zh-CN" dirty="0"/>
              <a:t> {</a:t>
            </a:r>
            <a:endParaRPr lang="zh-CN" altLang="zh-CN" dirty="0"/>
          </a:p>
          <a:p>
            <a:pPr marL="109855" indent="0" fontAlgn="auto">
              <a:buNone/>
            </a:pPr>
            <a:r>
              <a:rPr lang="en-US" altLang="zh-CN" dirty="0"/>
              <a:t>	</a:t>
            </a:r>
            <a:r>
              <a:rPr lang="en-US" altLang="zh-CN" b="1" dirty="0">
                <a:solidFill>
                  <a:srgbClr val="FF0000"/>
                </a:solidFill>
              </a:rPr>
              <a:t>static</a:t>
            </a:r>
            <a:r>
              <a:rPr lang="en-US" altLang="zh-CN" dirty="0">
                <a:solidFill>
                  <a:srgbClr val="FF0000"/>
                </a:solidFill>
              </a:rPr>
              <a:t>{		</a:t>
            </a:r>
            <a:endParaRPr lang="zh-CN" altLang="zh-CN" dirty="0">
              <a:solidFill>
                <a:srgbClr val="FF0000"/>
              </a:solidFill>
            </a:endParaRPr>
          </a:p>
          <a:p>
            <a:pPr marL="109855" indent="0" fontAlgn="auto">
              <a:buNone/>
            </a:pPr>
            <a:r>
              <a:rPr lang="en-US" altLang="zh-CN" dirty="0">
                <a:solidFill>
                  <a:srgbClr val="FF0000"/>
                </a:solidFill>
              </a:rPr>
              <a:t>		</a:t>
            </a:r>
            <a:r>
              <a:rPr lang="en-US" altLang="zh-CN" dirty="0" err="1">
                <a:solidFill>
                  <a:srgbClr val="FF0000"/>
                </a:solidFill>
              </a:rPr>
              <a:t>System.</a:t>
            </a:r>
            <a:r>
              <a:rPr lang="en-US" altLang="zh-CN" i="1" dirty="0" err="1">
                <a:solidFill>
                  <a:srgbClr val="FF0000"/>
                </a:solidFill>
              </a:rPr>
              <a:t>out</a:t>
            </a:r>
            <a:r>
              <a:rPr lang="en-US" altLang="zh-CN" dirty="0" err="1">
                <a:solidFill>
                  <a:srgbClr val="FF0000"/>
                </a:solidFill>
              </a:rPr>
              <a:t>.println</a:t>
            </a:r>
            <a:r>
              <a:rPr lang="en-US" altLang="zh-CN" dirty="0">
                <a:solidFill>
                  <a:srgbClr val="FF0000"/>
                </a:solidFill>
              </a:rPr>
              <a:t>("static</a:t>
            </a:r>
            <a:r>
              <a:rPr lang="zh-CN" altLang="zh-CN" dirty="0">
                <a:solidFill>
                  <a:srgbClr val="FF0000"/>
                </a:solidFill>
              </a:rPr>
              <a:t>代码区，类正在被加载</a:t>
            </a:r>
            <a:r>
              <a:rPr lang="en-US" altLang="zh-CN" dirty="0">
                <a:solidFill>
                  <a:srgbClr val="FF0000"/>
                </a:solidFill>
              </a:rPr>
              <a:t>...");</a:t>
            </a:r>
            <a:endParaRPr lang="zh-CN" altLang="zh-CN" dirty="0">
              <a:solidFill>
                <a:srgbClr val="FF0000"/>
              </a:solidFill>
            </a:endParaRPr>
          </a:p>
          <a:p>
            <a:pPr marL="109855" indent="0" fontAlgn="auto">
              <a:buNone/>
            </a:pPr>
            <a:r>
              <a:rPr lang="en-US" altLang="zh-CN" dirty="0">
                <a:solidFill>
                  <a:srgbClr val="FF0000"/>
                </a:solidFill>
              </a:rPr>
              <a:t>	}</a:t>
            </a:r>
            <a:endParaRPr lang="zh-CN" altLang="zh-CN" dirty="0">
              <a:solidFill>
                <a:srgbClr val="FF0000"/>
              </a:solidFill>
            </a:endParaRPr>
          </a:p>
          <a:p>
            <a:pPr marL="109855" indent="0" fontAlgn="auto">
              <a:buNone/>
            </a:pPr>
            <a:r>
              <a:rPr lang="en-US" altLang="zh-CN" dirty="0"/>
              <a:t>	</a:t>
            </a:r>
            <a:endParaRPr lang="zh-CN" altLang="zh-CN" dirty="0"/>
          </a:p>
          <a:p>
            <a:pPr marL="109855" indent="0" fontAlgn="auto">
              <a:buNone/>
            </a:pPr>
            <a:r>
              <a:rPr lang="en-US" altLang="zh-CN" dirty="0"/>
              <a:t>	</a:t>
            </a:r>
            <a:r>
              <a:rPr lang="en-US" altLang="zh-CN" b="1" dirty="0"/>
              <a:t>public</a:t>
            </a:r>
            <a:r>
              <a:rPr lang="en-US" altLang="zh-CN" dirty="0"/>
              <a:t> </a:t>
            </a:r>
            <a:r>
              <a:rPr lang="en-US" altLang="zh-CN" dirty="0" err="1"/>
              <a:t>StaticBlockTest</a:t>
            </a:r>
            <a:r>
              <a:rPr lang="en-US" altLang="zh-CN" dirty="0"/>
              <a:t>() {</a:t>
            </a:r>
            <a:endParaRPr lang="zh-CN" altLang="zh-CN" dirty="0"/>
          </a:p>
          <a:p>
            <a:pPr marL="109855" indent="0" fontAlgn="auto">
              <a:buNone/>
            </a:pPr>
            <a:r>
              <a:rPr lang="en-US" altLang="zh-CN" dirty="0"/>
              <a:t>		</a:t>
            </a:r>
            <a:r>
              <a:rPr lang="en-US" altLang="zh-CN" dirty="0" err="1"/>
              <a:t>System.</a:t>
            </a:r>
            <a:r>
              <a:rPr lang="en-US" altLang="zh-CN" i="1" dirty="0" err="1"/>
              <a:t>out</a:t>
            </a:r>
            <a:r>
              <a:rPr lang="en-US" altLang="zh-CN" dirty="0" err="1"/>
              <a:t>.println</a:t>
            </a:r>
            <a:r>
              <a:rPr lang="en-US" altLang="zh-CN" dirty="0"/>
              <a:t>("</a:t>
            </a:r>
            <a:r>
              <a:rPr lang="zh-CN" altLang="zh-CN" dirty="0"/>
              <a:t>创建类的对象</a:t>
            </a:r>
            <a:r>
              <a:rPr lang="en-US" altLang="zh-CN" dirty="0"/>
              <a:t>...");</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t>static</a:t>
            </a:r>
            <a:r>
              <a:rPr lang="en-US" altLang="zh-CN" dirty="0"/>
              <a:t> </a:t>
            </a:r>
            <a:r>
              <a:rPr lang="en-US" altLang="zh-CN" b="1" dirty="0"/>
              <a:t>void</a:t>
            </a:r>
            <a:r>
              <a:rPr lang="en-US" altLang="zh-CN" dirty="0"/>
              <a:t> main(String[] </a:t>
            </a:r>
            <a:r>
              <a:rPr lang="en-US" altLang="zh-CN" dirty="0" err="1"/>
              <a:t>args</a:t>
            </a:r>
            <a:r>
              <a:rPr lang="en-US" altLang="zh-CN" dirty="0"/>
              <a:t>) {</a:t>
            </a:r>
            <a:endParaRPr lang="zh-CN" altLang="zh-CN" dirty="0"/>
          </a:p>
          <a:p>
            <a:pPr marL="109855" indent="0" fontAlgn="auto">
              <a:buNone/>
            </a:pPr>
            <a:r>
              <a:rPr lang="en-US" altLang="zh-CN" dirty="0"/>
              <a:t>		</a:t>
            </a:r>
            <a:r>
              <a:rPr lang="en-US" altLang="zh-CN" b="1" dirty="0"/>
              <a:t>new</a:t>
            </a:r>
            <a:r>
              <a:rPr lang="en-US" altLang="zh-CN" dirty="0"/>
              <a:t> </a:t>
            </a:r>
            <a:r>
              <a:rPr lang="en-US" altLang="zh-CN" dirty="0" err="1"/>
              <a:t>StaticBlockTest</a:t>
            </a:r>
            <a:r>
              <a:rPr lang="en-US" altLang="zh-CN" dirty="0"/>
              <a:t>();</a:t>
            </a:r>
            <a:endParaRPr lang="zh-CN" altLang="zh-CN" dirty="0"/>
          </a:p>
          <a:p>
            <a:pPr marL="109855" indent="0" fontAlgn="auto">
              <a:buNone/>
            </a:pPr>
            <a:r>
              <a:rPr lang="en-US" altLang="zh-CN" dirty="0"/>
              <a:t>		</a:t>
            </a:r>
            <a:r>
              <a:rPr lang="en-US" altLang="zh-CN" b="1" dirty="0"/>
              <a:t>new</a:t>
            </a:r>
            <a:r>
              <a:rPr lang="en-US" altLang="zh-CN" dirty="0"/>
              <a:t> </a:t>
            </a:r>
            <a:r>
              <a:rPr lang="en-US" altLang="zh-CN" dirty="0" err="1"/>
              <a:t>StaticBlockTest</a:t>
            </a:r>
            <a:r>
              <a:rPr lang="en-US" altLang="zh-CN" dirty="0"/>
              <a:t>();</a:t>
            </a:r>
            <a:endParaRPr lang="zh-CN" altLang="zh-CN" dirty="0"/>
          </a:p>
          <a:p>
            <a:pPr marL="109855" indent="0" fontAlgn="auto">
              <a:buNone/>
            </a:pPr>
            <a:r>
              <a:rPr lang="en-US" altLang="zh-CN" dirty="0"/>
              <a:t>	}</a:t>
            </a:r>
            <a:endParaRPr lang="zh-CN" altLang="zh-CN" dirty="0"/>
          </a:p>
          <a:p>
            <a:pPr marL="109855" indent="0">
              <a:buNone/>
            </a:pPr>
            <a:r>
              <a:rPr lang="en-US" altLang="zh-CN" dirty="0"/>
              <a:t>}</a:t>
            </a:r>
            <a:endParaRPr lang="zh-CN" altLang="en-US" dirty="0"/>
          </a:p>
        </p:txBody>
      </p:sp>
      <p:sp>
        <p:nvSpPr>
          <p:cNvPr id="1048722" name="标题 2"/>
          <p:cNvSpPr>
            <a:spLocks noGrp="1"/>
          </p:cNvSpPr>
          <p:nvPr>
            <p:ph type="title"/>
          </p:nvPr>
        </p:nvSpPr>
        <p:spPr/>
        <p:txBody>
          <a:bodyPr wrap="square">
            <a:spAutoFit/>
          </a:bodyPr>
          <a:p>
            <a:r>
              <a:rPr lang="en-US" altLang="zh-CN" dirty="0">
                <a:effectLst/>
              </a:rPr>
              <a:t>4.5.3  static</a:t>
            </a:r>
            <a:r>
              <a:rPr lang="zh-CN" altLang="zh-CN" dirty="0">
                <a:effectLst/>
              </a:rPr>
              <a:t>代码块</a:t>
            </a:r>
            <a:endParaRPr lang="zh-CN" altLang="en-US" dirty="0"/>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723" name="内容占位符 1"/>
          <p:cNvSpPr>
            <a:spLocks noGrp="1"/>
          </p:cNvSpPr>
          <p:nvPr>
            <p:ph idx="1"/>
          </p:nvPr>
        </p:nvSpPr>
        <p:spPr>
          <a:xfrm>
            <a:off x="457200" y="1481328"/>
            <a:ext cx="8229600" cy="4525963"/>
          </a:xfrm>
        </p:spPr>
        <p:txBody>
          <a:bodyPr/>
          <a:p>
            <a:r>
              <a:rPr lang="en-US" altLang="zh-CN" dirty="0"/>
              <a:t>final</a:t>
            </a:r>
            <a:r>
              <a:rPr lang="zh-CN" altLang="en-US" dirty="0"/>
              <a:t>：</a:t>
            </a:r>
            <a:r>
              <a:rPr lang="zh-CN" altLang="zh-CN" dirty="0"/>
              <a:t>放在变量声明前，表示该变量一旦被赋值后，就不能再改变其取值，即通常意义上的符号常量。</a:t>
            </a:r>
            <a:endParaRPr lang="zh-CN" altLang="zh-CN" dirty="0"/>
          </a:p>
          <a:p>
            <a:r>
              <a:rPr lang="en-US" altLang="zh-CN" dirty="0"/>
              <a:t>static</a:t>
            </a:r>
            <a:r>
              <a:rPr lang="zh-CN" altLang="en-US" dirty="0"/>
              <a:t>：</a:t>
            </a:r>
            <a:r>
              <a:rPr lang="zh-CN" altLang="zh-CN" dirty="0"/>
              <a:t>如果这个常量属于类的每一个对象，则可以在其定义前加上修饰。</a:t>
            </a:r>
            <a:endParaRPr lang="en-US" altLang="zh-CN" dirty="0"/>
          </a:p>
          <a:p>
            <a:endParaRPr lang="en-US" altLang="zh-CN" dirty="0"/>
          </a:p>
          <a:p>
            <a:r>
              <a:rPr lang="en-US" altLang="zh-CN" dirty="0"/>
              <a:t>static final ……</a:t>
            </a:r>
            <a:endParaRPr lang="zh-CN" altLang="zh-CN" dirty="0"/>
          </a:p>
          <a:p>
            <a:endParaRPr lang="zh-CN" altLang="en-US" dirty="0"/>
          </a:p>
        </p:txBody>
      </p:sp>
      <p:sp>
        <p:nvSpPr>
          <p:cNvPr id="1048724" name="标题 2"/>
          <p:cNvSpPr>
            <a:spLocks noGrp="1"/>
          </p:cNvSpPr>
          <p:nvPr>
            <p:ph type="title"/>
          </p:nvPr>
        </p:nvSpPr>
        <p:spPr/>
        <p:txBody>
          <a:bodyPr wrap="square">
            <a:spAutoFit/>
          </a:bodyPr>
          <a:p>
            <a:r>
              <a:rPr lang="en-US" altLang="zh-CN" dirty="0">
                <a:effectLst/>
              </a:rPr>
              <a:t>4.5.4  </a:t>
            </a:r>
            <a:r>
              <a:rPr lang="zh-CN" altLang="zh-CN" dirty="0">
                <a:effectLst/>
              </a:rPr>
              <a:t>类常量的定义</a:t>
            </a:r>
            <a:endParaRPr lang="zh-CN" altLang="en-US" dirty="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14" name="Rectangle 3"/>
          <p:cNvSpPr>
            <a:spLocks noGrp="1" noChangeArrowheads="1"/>
          </p:cNvSpPr>
          <p:nvPr>
            <p:ph idx="1"/>
          </p:nvPr>
        </p:nvSpPr>
        <p:spPr>
          <a:xfrm>
            <a:off x="467544" y="1484784"/>
            <a:ext cx="8229600" cy="4525963"/>
          </a:xfrm>
        </p:spPr>
        <p:txBody>
          <a:bodyPr>
            <a:normAutofit/>
          </a:bodyPr>
          <a:p>
            <a:r>
              <a:rPr lang="zh-CN" altLang="zh-CN" dirty="0"/>
              <a:t>封装</a:t>
            </a:r>
            <a:r>
              <a:rPr lang="zh-CN" altLang="en-US" dirty="0"/>
              <a:t>：</a:t>
            </a:r>
            <a:r>
              <a:rPr lang="zh-CN" altLang="zh-CN" dirty="0"/>
              <a:t>把对象的属性和操作结合为一个独立的整体，并尽可能隐藏对象的内部细节。</a:t>
            </a:r>
            <a:endParaRPr lang="zh-CN" altLang="zh-CN" dirty="0"/>
          </a:p>
          <a:p>
            <a:r>
              <a:rPr lang="zh-CN" altLang="zh-CN" dirty="0"/>
              <a:t>“封装”</a:t>
            </a:r>
            <a:r>
              <a:rPr lang="zh-CN" altLang="en-US" dirty="0"/>
              <a:t>的</a:t>
            </a:r>
            <a:r>
              <a:rPr lang="zh-CN" altLang="zh-CN" dirty="0"/>
              <a:t>两个含义</a:t>
            </a:r>
            <a:endParaRPr lang="en-US" altLang="zh-CN" dirty="0"/>
          </a:p>
          <a:p>
            <a:pPr lvl="1"/>
            <a:r>
              <a:rPr lang="zh-CN" altLang="zh-CN" dirty="0"/>
              <a:t>把对象的全部属性和全部服务结合在一起，形成一个不可分割的独立单位</a:t>
            </a:r>
            <a:endParaRPr lang="en-US" altLang="zh-CN" dirty="0"/>
          </a:p>
          <a:p>
            <a:pPr lvl="1"/>
            <a:r>
              <a:rPr lang="zh-CN" altLang="zh-CN" dirty="0"/>
              <a:t>实现“信息隐蔽”，尽可能隐藏对象的内部细节，对外界形成一个边界，只保留有限的外部接口与外界进行联系。</a:t>
            </a:r>
            <a:endParaRPr lang="en-US" altLang="zh-CN" dirty="0"/>
          </a:p>
          <a:p>
            <a:pPr lvl="1"/>
            <a:endParaRPr lang="en-US" altLang="zh-CN" dirty="0"/>
          </a:p>
        </p:txBody>
      </p:sp>
      <p:sp>
        <p:nvSpPr>
          <p:cNvPr id="1048615" name="Rectangle 2"/>
          <p:cNvSpPr>
            <a:spLocks noGrp="1" noChangeArrowheads="1"/>
          </p:cNvSpPr>
          <p:nvPr>
            <p:ph type="title"/>
          </p:nvPr>
        </p:nvSpPr>
        <p:spPr/>
        <p:txBody>
          <a:bodyPr wrap="square">
            <a:spAutoFit/>
          </a:bodyPr>
          <a:p>
            <a:r>
              <a:rPr lang="en-US" altLang="zh-CN" dirty="0">
                <a:effectLst/>
              </a:rPr>
              <a:t>4.1  </a:t>
            </a:r>
            <a:r>
              <a:rPr lang="zh-CN" altLang="zh-CN" dirty="0">
                <a:effectLst/>
              </a:rPr>
              <a:t>封装的意义</a:t>
            </a:r>
            <a:endParaRPr lang="zh-CN" altLang="zh-CN" dirty="0">
              <a:effectLst/>
            </a:endParaRPr>
          </a:p>
        </p:txBody>
      </p:sp>
      <p:sp>
        <p:nvSpPr>
          <p:cNvPr id="2" name="文本框 1"/>
          <p:cNvSpPr txBox="1"/>
          <p:nvPr/>
        </p:nvSpPr>
        <p:spPr>
          <a:xfrm>
            <a:off x="488950" y="3573145"/>
            <a:ext cx="8259445" cy="962660"/>
          </a:xfrm>
          <a:prstGeom prst="rect">
            <a:avLst/>
          </a:prstGeom>
          <a:noFill/>
        </p:spPr>
        <p:txBody>
          <a:bodyPr wrap="square" rtlCol="0">
            <a:spAutoFit/>
          </a:bodyPr>
          <a:p>
            <a:pPr marL="171450" indent="-171450" algn="l" eaLnBrk="0" fontAlgn="base" hangingPunct="0">
              <a:lnSpc>
                <a:spcPct val="90000"/>
              </a:lnSpc>
              <a:spcBef>
                <a:spcPts val="750"/>
              </a:spcBef>
              <a:buClrTx/>
              <a:buSzTx/>
              <a:buFont typeface="Arial" panose="020B0604020202020204" pitchFamily="34" charset="0"/>
              <a:buChar char="•"/>
            </a:pPr>
            <a:r>
              <a:rPr lang="zh-CN" altLang="zh-CN" sz="2100" dirty="0">
                <a:sym typeface="+mn-ea"/>
              </a:rPr>
              <a:t>对象的数据封装特性彻底消除了面向过程的方法中数据与操作相分离带来了的种种问题，提高了程序的可复用性和可维护性，减轻了程序员维护与操作分离的数据的负担。</a:t>
            </a:r>
            <a:endParaRPr lang="zh-CN" altLang="zh-CN" sz="2100" dirty="0"/>
          </a:p>
        </p:txBody>
      </p:sp>
      <p:sp>
        <p:nvSpPr>
          <p:cNvPr id="3" name="文本框 2"/>
          <p:cNvSpPr txBox="1"/>
          <p:nvPr/>
        </p:nvSpPr>
        <p:spPr>
          <a:xfrm>
            <a:off x="539750" y="4725035"/>
            <a:ext cx="8295640" cy="1060450"/>
          </a:xfrm>
          <a:prstGeom prst="rect">
            <a:avLst/>
          </a:prstGeom>
          <a:noFill/>
        </p:spPr>
        <p:txBody>
          <a:bodyPr wrap="square" rtlCol="0">
            <a:spAutoFit/>
          </a:bodyPr>
          <a:p>
            <a:pPr algn="l">
              <a:buClrTx/>
              <a:buSzTx/>
              <a:buFontTx/>
            </a:pPr>
            <a:r>
              <a:rPr lang="zh-CN" altLang="zh-CN" sz="2100" dirty="0">
                <a:sym typeface="+mn-ea"/>
              </a:rPr>
              <a:t>对象的数据封装性还可以把对象的私有数据和公有数据分离开，保护了私有数据，减少了模块间的干扰，达到降低程序复杂性、提高可控性的目的。</a:t>
            </a:r>
            <a:endParaRPr lang="zh-CN" altLang="zh-CN" sz="2100" dirty="0"/>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725" name="内容占位符 1"/>
          <p:cNvSpPr>
            <a:spLocks noGrp="1"/>
          </p:cNvSpPr>
          <p:nvPr>
            <p:ph idx="1"/>
          </p:nvPr>
        </p:nvSpPr>
        <p:spPr>
          <a:xfrm>
            <a:off x="457200" y="1481328"/>
            <a:ext cx="8229600" cy="4525963"/>
          </a:xfrm>
        </p:spPr>
        <p:txBody>
          <a:bodyPr>
            <a:noAutofit/>
          </a:bodyPr>
          <a:p>
            <a:pPr marL="109855" indent="0" fontAlgn="auto">
              <a:buNone/>
            </a:pPr>
            <a:r>
              <a:rPr lang="en-US" altLang="zh-CN" sz="2000" b="1" dirty="0"/>
              <a:t>public</a:t>
            </a:r>
            <a:r>
              <a:rPr lang="en-US" altLang="zh-CN" sz="2000" dirty="0"/>
              <a:t> </a:t>
            </a:r>
            <a:r>
              <a:rPr lang="en-US" altLang="zh-CN" sz="2000" b="1" dirty="0"/>
              <a:t>class</a:t>
            </a:r>
            <a:r>
              <a:rPr lang="en-US" altLang="zh-CN" sz="2000" dirty="0"/>
              <a:t> Hotel {		</a:t>
            </a:r>
            <a:endParaRPr lang="zh-CN" altLang="zh-CN" sz="2000" dirty="0"/>
          </a:p>
          <a:p>
            <a:pPr marL="109855" indent="0" fontAlgn="auto">
              <a:buNone/>
            </a:pPr>
            <a:r>
              <a:rPr lang="en-US" altLang="zh-CN" sz="2000" dirty="0"/>
              <a:t>	</a:t>
            </a:r>
            <a:r>
              <a:rPr lang="en-US" altLang="zh-CN" sz="2000" b="1" dirty="0">
                <a:solidFill>
                  <a:srgbClr val="FF0000"/>
                </a:solidFill>
              </a:rPr>
              <a:t>private</a:t>
            </a:r>
            <a:r>
              <a:rPr lang="en-US" altLang="zh-CN" sz="2000" dirty="0">
                <a:solidFill>
                  <a:srgbClr val="FF0000"/>
                </a:solidFill>
              </a:rPr>
              <a:t> </a:t>
            </a:r>
            <a:r>
              <a:rPr lang="en-US" altLang="zh-CN" sz="2000" b="1" dirty="0">
                <a:solidFill>
                  <a:srgbClr val="FF0000"/>
                </a:solidFill>
              </a:rPr>
              <a:t>static</a:t>
            </a:r>
            <a:r>
              <a:rPr lang="en-US" altLang="zh-CN" sz="2000" dirty="0">
                <a:solidFill>
                  <a:srgbClr val="FF0000"/>
                </a:solidFill>
              </a:rPr>
              <a:t> </a:t>
            </a:r>
            <a:r>
              <a:rPr lang="en-US" altLang="zh-CN" sz="2000" b="1" dirty="0">
                <a:solidFill>
                  <a:srgbClr val="FF0000"/>
                </a:solidFill>
              </a:rPr>
              <a:t>final</a:t>
            </a:r>
            <a:r>
              <a:rPr lang="en-US" altLang="zh-CN" sz="2000" dirty="0">
                <a:solidFill>
                  <a:srgbClr val="FF0000"/>
                </a:solidFill>
              </a:rPr>
              <a:t> </a:t>
            </a:r>
            <a:r>
              <a:rPr lang="en-US" altLang="zh-CN" sz="2000" b="1" dirty="0" err="1">
                <a:solidFill>
                  <a:srgbClr val="FF0000"/>
                </a:solidFill>
              </a:rPr>
              <a:t>int</a:t>
            </a:r>
            <a:r>
              <a:rPr lang="en-US" altLang="zh-CN" sz="2000" dirty="0">
                <a:solidFill>
                  <a:srgbClr val="FF0000"/>
                </a:solidFill>
              </a:rPr>
              <a:t> </a:t>
            </a:r>
            <a:r>
              <a:rPr lang="en-US" altLang="zh-CN" sz="2000" i="1" dirty="0">
                <a:solidFill>
                  <a:srgbClr val="FF0000"/>
                </a:solidFill>
              </a:rPr>
              <a:t>HEIGHT</a:t>
            </a:r>
            <a:r>
              <a:rPr lang="en-US" altLang="zh-CN" sz="2000" dirty="0">
                <a:solidFill>
                  <a:srgbClr val="FF0000"/>
                </a:solidFill>
              </a:rPr>
              <a:t>=10;  //</a:t>
            </a:r>
            <a:r>
              <a:rPr lang="zh-CN" altLang="zh-CN" sz="2000" dirty="0">
                <a:solidFill>
                  <a:srgbClr val="FF0000"/>
                </a:solidFill>
              </a:rPr>
              <a:t>层数</a:t>
            </a:r>
            <a:endParaRPr lang="zh-CN" altLang="zh-CN" sz="2000" dirty="0">
              <a:solidFill>
                <a:srgbClr val="FF0000"/>
              </a:solidFill>
            </a:endParaRPr>
          </a:p>
          <a:p>
            <a:pPr marL="109855" indent="0" fontAlgn="auto">
              <a:buNone/>
            </a:pPr>
            <a:r>
              <a:rPr lang="en-US" altLang="zh-CN" sz="2000" dirty="0">
                <a:solidFill>
                  <a:srgbClr val="FF0000"/>
                </a:solidFill>
              </a:rPr>
              <a:t>	</a:t>
            </a:r>
            <a:r>
              <a:rPr lang="en-US" altLang="zh-CN" sz="2000" b="1" dirty="0">
                <a:solidFill>
                  <a:srgbClr val="FF0000"/>
                </a:solidFill>
              </a:rPr>
              <a:t>private</a:t>
            </a:r>
            <a:r>
              <a:rPr lang="en-US" altLang="zh-CN" sz="2000" dirty="0">
                <a:solidFill>
                  <a:srgbClr val="FF0000"/>
                </a:solidFill>
              </a:rPr>
              <a:t> </a:t>
            </a:r>
            <a:r>
              <a:rPr lang="en-US" altLang="zh-CN" sz="2000" b="1" dirty="0">
                <a:solidFill>
                  <a:srgbClr val="FF0000"/>
                </a:solidFill>
              </a:rPr>
              <a:t>static</a:t>
            </a:r>
            <a:r>
              <a:rPr lang="en-US" altLang="zh-CN" sz="2000" dirty="0">
                <a:solidFill>
                  <a:srgbClr val="FF0000"/>
                </a:solidFill>
              </a:rPr>
              <a:t> </a:t>
            </a:r>
            <a:r>
              <a:rPr lang="en-US" altLang="zh-CN" sz="2000" b="1" dirty="0">
                <a:solidFill>
                  <a:srgbClr val="FF0000"/>
                </a:solidFill>
              </a:rPr>
              <a:t>final</a:t>
            </a:r>
            <a:r>
              <a:rPr lang="en-US" altLang="zh-CN" sz="2000" dirty="0">
                <a:solidFill>
                  <a:srgbClr val="FF0000"/>
                </a:solidFill>
              </a:rPr>
              <a:t> </a:t>
            </a:r>
            <a:r>
              <a:rPr lang="en-US" altLang="zh-CN" sz="2000" b="1" dirty="0" err="1">
                <a:solidFill>
                  <a:srgbClr val="FF0000"/>
                </a:solidFill>
              </a:rPr>
              <a:t>int</a:t>
            </a:r>
            <a:r>
              <a:rPr lang="en-US" altLang="zh-CN" sz="2000" dirty="0">
                <a:solidFill>
                  <a:srgbClr val="FF0000"/>
                </a:solidFill>
              </a:rPr>
              <a:t> </a:t>
            </a:r>
            <a:r>
              <a:rPr lang="en-US" altLang="zh-CN" sz="2000" i="1" dirty="0">
                <a:solidFill>
                  <a:srgbClr val="FF0000"/>
                </a:solidFill>
              </a:rPr>
              <a:t>WIDTH</a:t>
            </a:r>
            <a:r>
              <a:rPr lang="en-US" altLang="zh-CN" sz="2000" dirty="0">
                <a:solidFill>
                  <a:srgbClr val="FF0000"/>
                </a:solidFill>
              </a:rPr>
              <a:t>=12;    //</a:t>
            </a:r>
            <a:r>
              <a:rPr lang="zh-CN" altLang="zh-CN" sz="2000" dirty="0">
                <a:solidFill>
                  <a:srgbClr val="FF0000"/>
                </a:solidFill>
              </a:rPr>
              <a:t>客房数</a:t>
            </a:r>
            <a:endParaRPr lang="zh-CN" altLang="zh-CN" sz="2000" dirty="0">
              <a:solidFill>
                <a:srgbClr val="FF0000"/>
              </a:solidFill>
            </a:endParaRPr>
          </a:p>
          <a:p>
            <a:pPr marL="109855" indent="0" fontAlgn="auto">
              <a:buNone/>
            </a:pPr>
            <a:r>
              <a:rPr lang="en-US" altLang="zh-CN" sz="2000" dirty="0"/>
              <a:t> </a:t>
            </a:r>
            <a:endParaRPr lang="zh-CN" altLang="zh-CN" sz="2000" dirty="0"/>
          </a:p>
          <a:p>
            <a:pPr marL="109855" indent="0" fontAlgn="auto">
              <a:buNone/>
            </a:pPr>
            <a:r>
              <a:rPr lang="en-US" altLang="zh-CN" sz="2000" b="1" dirty="0"/>
              <a:t>          private</a:t>
            </a:r>
            <a:r>
              <a:rPr lang="en-US" altLang="zh-CN" sz="2000" dirty="0"/>
              <a:t> String </a:t>
            </a:r>
            <a:r>
              <a:rPr lang="en-US" altLang="zh-CN" sz="2000" dirty="0" err="1"/>
              <a:t>hotelName</a:t>
            </a:r>
            <a:r>
              <a:rPr lang="en-US" altLang="zh-CN" sz="2000" dirty="0"/>
              <a:t>;  //</a:t>
            </a:r>
            <a:r>
              <a:rPr lang="zh-CN" altLang="zh-CN" sz="2000" dirty="0"/>
              <a:t>酒店名</a:t>
            </a:r>
            <a:endParaRPr lang="zh-CN" altLang="zh-CN" sz="2000" dirty="0"/>
          </a:p>
          <a:p>
            <a:pPr marL="109855" indent="0" fontAlgn="auto">
              <a:buNone/>
            </a:pPr>
            <a:r>
              <a:rPr lang="en-US" altLang="zh-CN" sz="2000" dirty="0"/>
              <a:t>	</a:t>
            </a:r>
            <a:r>
              <a:rPr lang="en-US" altLang="zh-CN" sz="2000" b="1" dirty="0"/>
              <a:t>private</a:t>
            </a:r>
            <a:r>
              <a:rPr lang="en-US" altLang="zh-CN" sz="2000" dirty="0"/>
              <a:t> String[][] rooms;    //</a:t>
            </a:r>
            <a:r>
              <a:rPr lang="zh-CN" altLang="zh-CN" sz="2000" dirty="0"/>
              <a:t>酒店客房</a:t>
            </a:r>
            <a:r>
              <a:rPr lang="en-US" altLang="zh-CN" sz="2000" dirty="0"/>
              <a:t>	</a:t>
            </a:r>
            <a:endParaRPr lang="zh-CN" altLang="zh-CN" sz="2000" dirty="0"/>
          </a:p>
          <a:p>
            <a:pPr marL="109855" indent="0" fontAlgn="auto">
              <a:buNone/>
            </a:pPr>
            <a:r>
              <a:rPr lang="en-US" altLang="zh-CN" sz="2000" dirty="0"/>
              <a:t>	</a:t>
            </a:r>
            <a:r>
              <a:rPr lang="en-US" altLang="zh-CN" sz="2000" b="1" dirty="0"/>
              <a:t>public</a:t>
            </a:r>
            <a:r>
              <a:rPr lang="en-US" altLang="zh-CN" sz="2000" dirty="0"/>
              <a:t> Hotel(){</a:t>
            </a:r>
            <a:endParaRPr lang="zh-CN" altLang="zh-CN" sz="2000" dirty="0"/>
          </a:p>
          <a:p>
            <a:pPr marL="109855" indent="0" fontAlgn="auto">
              <a:buNone/>
            </a:pPr>
            <a:r>
              <a:rPr lang="en-US" altLang="zh-CN" sz="2000" dirty="0"/>
              <a:t>		rooms = </a:t>
            </a:r>
            <a:r>
              <a:rPr lang="en-US" altLang="zh-CN" sz="2000" b="1" dirty="0"/>
              <a:t>new</a:t>
            </a:r>
            <a:r>
              <a:rPr lang="en-US" altLang="zh-CN" sz="2000" dirty="0"/>
              <a:t> String[</a:t>
            </a:r>
            <a:r>
              <a:rPr lang="en-US" altLang="zh-CN" sz="2000" i="1" dirty="0"/>
              <a:t>HEIGHT</a:t>
            </a:r>
            <a:r>
              <a:rPr lang="en-US" altLang="zh-CN" sz="2000" dirty="0"/>
              <a:t>][</a:t>
            </a:r>
            <a:r>
              <a:rPr lang="en-US" altLang="zh-CN" sz="2000" i="1" dirty="0"/>
              <a:t>WIDTH</a:t>
            </a:r>
            <a:r>
              <a:rPr lang="en-US" altLang="zh-CN" sz="2000" dirty="0"/>
              <a:t>];</a:t>
            </a:r>
            <a:endParaRPr lang="zh-CN" altLang="zh-CN" sz="2000" dirty="0"/>
          </a:p>
          <a:p>
            <a:pPr marL="109855" indent="0" fontAlgn="auto">
              <a:buNone/>
            </a:pPr>
            <a:r>
              <a:rPr lang="en-US" altLang="zh-CN" sz="2000" dirty="0"/>
              <a:t>	}</a:t>
            </a:r>
            <a:endParaRPr lang="zh-CN" altLang="zh-CN" sz="2000" dirty="0"/>
          </a:p>
          <a:p>
            <a:pPr marL="109855" indent="0" fontAlgn="auto">
              <a:buNone/>
            </a:pPr>
            <a:r>
              <a:rPr lang="zh-CN" altLang="zh-CN" sz="2000" dirty="0"/>
              <a:t>……</a:t>
            </a:r>
            <a:r>
              <a:rPr lang="en-US" altLang="zh-CN" sz="2000" dirty="0"/>
              <a:t>	</a:t>
            </a:r>
            <a:endParaRPr lang="zh-CN" altLang="zh-CN" sz="2000" dirty="0"/>
          </a:p>
          <a:p>
            <a:pPr marL="109855" indent="0">
              <a:buNone/>
            </a:pPr>
            <a:r>
              <a:rPr lang="en-US" altLang="zh-CN" sz="2000" dirty="0"/>
              <a:t>}</a:t>
            </a:r>
            <a:endParaRPr lang="zh-CN" altLang="en-US" sz="2000" dirty="0"/>
          </a:p>
        </p:txBody>
      </p:sp>
      <p:sp>
        <p:nvSpPr>
          <p:cNvPr id="1048726" name="标题 2"/>
          <p:cNvSpPr>
            <a:spLocks noGrp="1"/>
          </p:cNvSpPr>
          <p:nvPr>
            <p:ph type="title"/>
          </p:nvPr>
        </p:nvSpPr>
        <p:spPr/>
        <p:txBody>
          <a:bodyPr wrap="square">
            <a:spAutoFit/>
          </a:bodyPr>
          <a:p>
            <a:r>
              <a:rPr lang="en-US" altLang="zh-CN" dirty="0">
                <a:effectLst/>
              </a:rPr>
              <a:t>4.5.4  </a:t>
            </a:r>
            <a:r>
              <a:rPr lang="zh-CN" altLang="zh-CN" dirty="0">
                <a:effectLst/>
              </a:rPr>
              <a:t>类常量的定义</a:t>
            </a:r>
            <a:endParaRPr lang="zh-CN" altLang="en-US" dirty="0"/>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sp>
        <p:nvSpPr>
          <p:cNvPr id="1048727" name="内容占位符 1"/>
          <p:cNvSpPr>
            <a:spLocks noGrp="1"/>
          </p:cNvSpPr>
          <p:nvPr>
            <p:ph idx="1"/>
          </p:nvPr>
        </p:nvSpPr>
        <p:spPr>
          <a:xfrm>
            <a:off x="457200" y="1481328"/>
            <a:ext cx="8229600" cy="4525963"/>
          </a:xfrm>
        </p:spPr>
        <p:txBody>
          <a:bodyPr/>
          <a:p>
            <a:r>
              <a:rPr lang="zh-CN" altLang="zh-CN" dirty="0"/>
              <a:t>“包” 方式</a:t>
            </a:r>
            <a:r>
              <a:rPr lang="zh-CN" altLang="en-US" dirty="0"/>
              <a:t>：</a:t>
            </a:r>
            <a:r>
              <a:rPr lang="zh-CN" altLang="zh-CN" dirty="0"/>
              <a:t>包与磁盘的文件系统结构相对应，一个包就相当于一个文件夹，包中的类相当于文件夹下的文件。</a:t>
            </a:r>
            <a:endParaRPr lang="en-US" altLang="zh-CN" dirty="0"/>
          </a:p>
          <a:p>
            <a:endParaRPr lang="en-US" altLang="zh-CN" dirty="0"/>
          </a:p>
          <a:p>
            <a:r>
              <a:rPr lang="en-US" altLang="zh-CN" dirty="0"/>
              <a:t>Java</a:t>
            </a:r>
            <a:r>
              <a:rPr lang="zh-CN" altLang="zh-CN" dirty="0"/>
              <a:t>用为类定义不同的包，即定义不同的存储位置的方式解决同名类的冲突。同时包也提供了类的分类管理，使类可以按功能、来源等分为不同的集合，便于组织和使用。</a:t>
            </a:r>
            <a:endParaRPr lang="zh-CN" altLang="zh-CN" dirty="0"/>
          </a:p>
          <a:p>
            <a:endParaRPr lang="zh-CN" altLang="en-US" dirty="0"/>
          </a:p>
        </p:txBody>
      </p:sp>
      <p:sp>
        <p:nvSpPr>
          <p:cNvPr id="1048728" name="标题 2"/>
          <p:cNvSpPr>
            <a:spLocks noGrp="1"/>
          </p:cNvSpPr>
          <p:nvPr>
            <p:ph type="title"/>
          </p:nvPr>
        </p:nvSpPr>
        <p:spPr/>
        <p:txBody>
          <a:bodyPr wrap="square">
            <a:spAutoFit/>
          </a:bodyPr>
          <a:p>
            <a:r>
              <a:rPr lang="en-US" altLang="zh-CN" dirty="0">
                <a:effectLst/>
              </a:rPr>
              <a:t>4.6  </a:t>
            </a:r>
            <a:r>
              <a:rPr lang="zh-CN" altLang="zh-CN" dirty="0">
                <a:effectLst/>
              </a:rPr>
              <a:t>包</a:t>
            </a:r>
            <a:endParaRPr lang="zh-CN" altLang="en-US" dirty="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729" name="内容占位符 1"/>
          <p:cNvSpPr>
            <a:spLocks noGrp="1"/>
          </p:cNvSpPr>
          <p:nvPr>
            <p:ph idx="1"/>
          </p:nvPr>
        </p:nvSpPr>
        <p:spPr>
          <a:xfrm>
            <a:off x="457200" y="1481328"/>
            <a:ext cx="8229600" cy="4525963"/>
          </a:xfrm>
        </p:spPr>
        <p:txBody>
          <a:bodyPr>
            <a:normAutofit/>
          </a:bodyPr>
          <a:p>
            <a:r>
              <a:rPr lang="en-US" altLang="zh-CN" sz="2400" dirty="0" err="1"/>
              <a:t>java.lang</a:t>
            </a:r>
            <a:r>
              <a:rPr lang="zh-CN" altLang="zh-CN" sz="2400" dirty="0"/>
              <a:t>：这个包下包含了</a:t>
            </a:r>
            <a:r>
              <a:rPr lang="en-US" altLang="zh-CN" sz="2400" dirty="0"/>
              <a:t>Java</a:t>
            </a:r>
            <a:r>
              <a:rPr lang="zh-CN" altLang="zh-CN" sz="2400" dirty="0"/>
              <a:t>语言的核心类，如</a:t>
            </a:r>
            <a:r>
              <a:rPr lang="en-US" altLang="zh-CN" sz="2400" dirty="0"/>
              <a:t>String</a:t>
            </a:r>
            <a:r>
              <a:rPr lang="zh-CN" altLang="zh-CN" sz="2400" dirty="0"/>
              <a:t>、</a:t>
            </a:r>
            <a:r>
              <a:rPr lang="en-US" altLang="zh-CN" sz="2400" dirty="0"/>
              <a:t>Math</a:t>
            </a:r>
            <a:r>
              <a:rPr lang="zh-CN" altLang="zh-CN" sz="2400" dirty="0"/>
              <a:t>、</a:t>
            </a:r>
            <a:r>
              <a:rPr lang="en-US" altLang="zh-CN" sz="2400" dirty="0"/>
              <a:t>System</a:t>
            </a:r>
            <a:r>
              <a:rPr lang="zh-CN" altLang="zh-CN" sz="2400" dirty="0"/>
              <a:t>等，这个包下的类在程序运行时自动导入。</a:t>
            </a:r>
            <a:endParaRPr lang="zh-CN" altLang="zh-CN" sz="2400" dirty="0"/>
          </a:p>
          <a:p>
            <a:r>
              <a:rPr lang="en-US" altLang="zh-CN" sz="2400" dirty="0" err="1"/>
              <a:t>java.util</a:t>
            </a:r>
            <a:r>
              <a:rPr lang="zh-CN" altLang="zh-CN" sz="2400" dirty="0"/>
              <a:t>：包含了大量实用的工具类和集合等，如</a:t>
            </a:r>
            <a:r>
              <a:rPr lang="en-US" altLang="zh-CN" sz="2400" dirty="0"/>
              <a:t>Scanner</a:t>
            </a:r>
            <a:r>
              <a:rPr lang="zh-CN" altLang="zh-CN" sz="2400" dirty="0"/>
              <a:t>、</a:t>
            </a:r>
            <a:r>
              <a:rPr lang="en-US" altLang="zh-CN" sz="2400" dirty="0"/>
              <a:t>Date</a:t>
            </a:r>
            <a:r>
              <a:rPr lang="zh-CN" altLang="zh-CN" sz="2400" dirty="0"/>
              <a:t>、</a:t>
            </a:r>
            <a:r>
              <a:rPr lang="en-US" altLang="zh-CN" sz="2400" dirty="0"/>
              <a:t>Arrays</a:t>
            </a:r>
            <a:r>
              <a:rPr lang="zh-CN" altLang="zh-CN" sz="2400" dirty="0"/>
              <a:t>、</a:t>
            </a:r>
            <a:r>
              <a:rPr lang="en-US" altLang="zh-CN" sz="2400" dirty="0"/>
              <a:t>List</a:t>
            </a:r>
            <a:r>
              <a:rPr lang="zh-CN" altLang="zh-CN" sz="2400" dirty="0"/>
              <a:t>等。</a:t>
            </a:r>
            <a:endParaRPr lang="zh-CN" altLang="zh-CN" sz="2400" dirty="0"/>
          </a:p>
          <a:p>
            <a:r>
              <a:rPr lang="en-US" altLang="zh-CN" sz="2400" dirty="0" err="1"/>
              <a:t>java.text</a:t>
            </a:r>
            <a:r>
              <a:rPr lang="zh-CN" altLang="zh-CN" sz="2400" dirty="0"/>
              <a:t>：包含了一些与</a:t>
            </a:r>
            <a:r>
              <a:rPr lang="en-US" altLang="zh-CN" sz="2400" dirty="0"/>
              <a:t>Java</a:t>
            </a:r>
            <a:r>
              <a:rPr lang="zh-CN" altLang="zh-CN" sz="2400" dirty="0"/>
              <a:t>格式化相关的类。</a:t>
            </a:r>
            <a:endParaRPr lang="zh-CN" altLang="zh-CN" sz="2400" dirty="0"/>
          </a:p>
          <a:p>
            <a:r>
              <a:rPr lang="en-US" altLang="zh-CN" sz="2400" dirty="0" err="1"/>
              <a:t>java.awt</a:t>
            </a:r>
            <a:r>
              <a:rPr lang="zh-CN" altLang="zh-CN" sz="2400" dirty="0"/>
              <a:t>：包含了构建图形用户界面的类。</a:t>
            </a:r>
            <a:endParaRPr lang="zh-CN" altLang="zh-CN" sz="2400" dirty="0"/>
          </a:p>
          <a:p>
            <a:r>
              <a:rPr lang="en-US" altLang="zh-CN" sz="2400" dirty="0"/>
              <a:t>java.io</a:t>
            </a:r>
            <a:r>
              <a:rPr lang="zh-CN" altLang="zh-CN" sz="2400" dirty="0"/>
              <a:t>：包含了输入</a:t>
            </a:r>
            <a:r>
              <a:rPr lang="en-US" altLang="zh-CN" sz="2400" dirty="0"/>
              <a:t>/</a:t>
            </a:r>
            <a:r>
              <a:rPr lang="zh-CN" altLang="zh-CN" sz="2400" dirty="0"/>
              <a:t>输出相关的类。</a:t>
            </a:r>
            <a:endParaRPr lang="zh-CN" altLang="zh-CN" sz="2400" dirty="0"/>
          </a:p>
          <a:p>
            <a:r>
              <a:rPr lang="en-US" altLang="zh-CN" sz="2400" dirty="0" err="1"/>
              <a:t>java.sql</a:t>
            </a:r>
            <a:r>
              <a:rPr lang="zh-CN" altLang="zh-CN" sz="2400" dirty="0"/>
              <a:t>：包含了</a:t>
            </a:r>
            <a:r>
              <a:rPr lang="en-US" altLang="zh-CN" sz="2400" dirty="0"/>
              <a:t>JDBC</a:t>
            </a:r>
            <a:r>
              <a:rPr lang="zh-CN" altLang="zh-CN" sz="2400" dirty="0"/>
              <a:t>数据库相关操作的类。</a:t>
            </a:r>
            <a:endParaRPr lang="zh-CN" altLang="zh-CN" sz="2400" dirty="0"/>
          </a:p>
          <a:p>
            <a:r>
              <a:rPr lang="en-US" altLang="zh-CN" sz="2400" dirty="0" err="1"/>
              <a:t>javax.swing</a:t>
            </a:r>
            <a:r>
              <a:rPr lang="zh-CN" altLang="zh-CN" sz="2400" dirty="0"/>
              <a:t>：包含了轻量级的构建图形用户界面的类。</a:t>
            </a:r>
            <a:endParaRPr lang="zh-CN" altLang="zh-CN" sz="2400" dirty="0"/>
          </a:p>
          <a:p>
            <a:endParaRPr lang="zh-CN" altLang="en-US" sz="2400" dirty="0"/>
          </a:p>
        </p:txBody>
      </p:sp>
      <p:sp>
        <p:nvSpPr>
          <p:cNvPr id="1048730" name="标题 2"/>
          <p:cNvSpPr>
            <a:spLocks noGrp="1"/>
          </p:cNvSpPr>
          <p:nvPr>
            <p:ph type="title"/>
          </p:nvPr>
        </p:nvSpPr>
        <p:spPr/>
        <p:txBody>
          <a:bodyPr wrap="square">
            <a:spAutoFit/>
          </a:bodyPr>
          <a:p>
            <a:r>
              <a:rPr lang="en-US" altLang="zh-CN" dirty="0">
                <a:effectLst/>
              </a:rPr>
              <a:t>4.6  </a:t>
            </a:r>
            <a:r>
              <a:rPr lang="zh-CN" altLang="zh-CN" dirty="0">
                <a:effectLst/>
              </a:rPr>
              <a:t>包</a:t>
            </a:r>
            <a:endParaRPr lang="zh-CN" altLang="en-US" dirty="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731" name="内容占位符 1"/>
          <p:cNvSpPr>
            <a:spLocks noGrp="1"/>
          </p:cNvSpPr>
          <p:nvPr>
            <p:ph idx="1"/>
          </p:nvPr>
        </p:nvSpPr>
        <p:spPr>
          <a:xfrm>
            <a:off x="457200" y="1481328"/>
            <a:ext cx="8229600" cy="4525963"/>
          </a:xfrm>
        </p:spPr>
        <p:txBody>
          <a:bodyPr>
            <a:normAutofit/>
          </a:bodyPr>
          <a:p>
            <a:r>
              <a:rPr lang="zh-CN" altLang="zh-CN" sz="2400" dirty="0"/>
              <a:t>创建包</a:t>
            </a:r>
            <a:r>
              <a:rPr lang="zh-CN" altLang="en-US" sz="2400" dirty="0"/>
              <a:t>：</a:t>
            </a:r>
            <a:r>
              <a:rPr lang="en-US" altLang="zh-CN" sz="2400" dirty="0"/>
              <a:t>Java</a:t>
            </a:r>
            <a:r>
              <a:rPr lang="zh-CN" altLang="zh-CN" sz="2400" dirty="0"/>
              <a:t>文件的第一条语句</a:t>
            </a:r>
            <a:endParaRPr lang="en-US" altLang="zh-CN" sz="2400" dirty="0"/>
          </a:p>
          <a:p>
            <a:r>
              <a:rPr lang="zh-CN" altLang="zh-CN" sz="2400" dirty="0"/>
              <a:t>语句格式</a:t>
            </a:r>
            <a:endParaRPr lang="zh-CN" altLang="zh-CN" sz="2400" dirty="0"/>
          </a:p>
          <a:p>
            <a:pPr marL="393065" lvl="1" indent="0">
              <a:buNone/>
            </a:pPr>
            <a:r>
              <a:rPr lang="en-US" altLang="zh-CN" sz="2400" dirty="0"/>
              <a:t>package </a:t>
            </a:r>
            <a:r>
              <a:rPr lang="zh-CN" altLang="zh-CN" sz="2400" dirty="0"/>
              <a:t>包名</a:t>
            </a:r>
            <a:r>
              <a:rPr lang="en-US" altLang="zh-CN" sz="2400" dirty="0"/>
              <a:t>[.</a:t>
            </a:r>
            <a:r>
              <a:rPr lang="zh-CN" altLang="zh-CN" sz="2400" dirty="0"/>
              <a:t>包名</a:t>
            </a:r>
            <a:r>
              <a:rPr lang="en-US" altLang="zh-CN" sz="2400" dirty="0"/>
              <a:t>[.</a:t>
            </a:r>
            <a:r>
              <a:rPr lang="zh-CN" altLang="zh-CN" sz="2400" dirty="0"/>
              <a:t>包名</a:t>
            </a:r>
            <a:r>
              <a:rPr lang="en-US" altLang="zh-CN" sz="2400" dirty="0"/>
              <a:t>]…];</a:t>
            </a:r>
            <a:endParaRPr lang="zh-CN" altLang="zh-CN" sz="2400" dirty="0"/>
          </a:p>
          <a:p>
            <a:r>
              <a:rPr lang="en-US" altLang="zh-CN" sz="2400" dirty="0"/>
              <a:t>Java</a:t>
            </a:r>
            <a:r>
              <a:rPr lang="zh-CN" altLang="zh-CN" sz="2400" dirty="0"/>
              <a:t>包的名字都是由小写字母组成，“</a:t>
            </a:r>
            <a:r>
              <a:rPr lang="en-US" altLang="zh-CN" sz="2400" dirty="0"/>
              <a:t>.</a:t>
            </a:r>
            <a:r>
              <a:rPr lang="zh-CN" altLang="zh-CN" sz="2400" dirty="0"/>
              <a:t>”指明包（文件夹）的层次</a:t>
            </a:r>
            <a:r>
              <a:rPr lang="zh-CN" altLang="en-US" sz="2400" dirty="0"/>
              <a:t>。</a:t>
            </a:r>
            <a:endParaRPr lang="zh-CN" altLang="zh-CN" sz="2400" dirty="0"/>
          </a:p>
          <a:p>
            <a:endParaRPr lang="zh-CN" altLang="en-US" sz="2400" dirty="0"/>
          </a:p>
        </p:txBody>
      </p:sp>
      <p:sp>
        <p:nvSpPr>
          <p:cNvPr id="1048732" name="标题 2"/>
          <p:cNvSpPr>
            <a:spLocks noGrp="1"/>
          </p:cNvSpPr>
          <p:nvPr>
            <p:ph type="title"/>
          </p:nvPr>
        </p:nvSpPr>
        <p:spPr/>
        <p:txBody>
          <a:bodyPr wrap="square">
            <a:spAutoFit/>
          </a:bodyPr>
          <a:p>
            <a:r>
              <a:rPr lang="en-US" altLang="zh-CN" dirty="0">
                <a:effectLst/>
              </a:rPr>
              <a:t>4.6.1  </a:t>
            </a:r>
            <a:r>
              <a:rPr lang="zh-CN" altLang="zh-CN" dirty="0">
                <a:effectLst/>
              </a:rPr>
              <a:t>包的创建</a:t>
            </a:r>
            <a:endParaRPr lang="zh-CN" altLang="en-US" dirty="0"/>
          </a:p>
        </p:txBody>
      </p:sp>
      <p:sp>
        <p:nvSpPr>
          <p:cNvPr id="1048733" name="矩形 3"/>
          <p:cNvSpPr/>
          <p:nvPr/>
        </p:nvSpPr>
        <p:spPr>
          <a:xfrm>
            <a:off x="1691680" y="4108371"/>
            <a:ext cx="5616624" cy="105156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p>
            <a:pPr>
              <a:lnSpc>
                <a:spcPct val="90000"/>
              </a:lnSpc>
              <a:buFont typeface="Wingdings" panose="05000000000000000000" pitchFamily="2" charset="2"/>
              <a:buNone/>
            </a:pPr>
            <a:r>
              <a:rPr lang="zh-CN" altLang="en-US" sz="2400" dirty="0">
                <a:latin typeface="Book Antiqua" panose="02040602050305030304" pitchFamily="18" charset="0"/>
              </a:rPr>
              <a:t>例如：    </a:t>
            </a:r>
            <a:r>
              <a:rPr lang="en-US" altLang="zh-CN" sz="2400" dirty="0" err="1">
                <a:latin typeface="Book Antiqua" panose="02040602050305030304" pitchFamily="18" charset="0"/>
              </a:rPr>
              <a:t>pakage</a:t>
            </a:r>
            <a:r>
              <a:rPr lang="en-US" altLang="zh-CN" sz="2400" dirty="0">
                <a:latin typeface="Book Antiqua" panose="02040602050305030304" pitchFamily="18" charset="0"/>
              </a:rPr>
              <a:t>   chap4;</a:t>
            </a:r>
            <a:endParaRPr lang="en-US" altLang="zh-CN" sz="2400" dirty="0">
              <a:latin typeface="Book Antiqua" panose="02040602050305030304" pitchFamily="18" charset="0"/>
            </a:endParaRPr>
          </a:p>
          <a:p>
            <a:pPr>
              <a:lnSpc>
                <a:spcPct val="90000"/>
              </a:lnSpc>
              <a:buFont typeface="Wingdings" panose="05000000000000000000" pitchFamily="2" charset="2"/>
              <a:buNone/>
            </a:pPr>
            <a:r>
              <a:rPr lang="en-US" altLang="zh-CN" sz="2400" dirty="0">
                <a:latin typeface="Book Antiqua" panose="02040602050305030304" pitchFamily="18" charset="0"/>
              </a:rPr>
              <a:t>                package  chap4.lesson1;</a:t>
            </a:r>
            <a:endParaRPr lang="en-US" altLang="zh-CN" sz="2400" dirty="0">
              <a:latin typeface="Book Antiqua" panose="02040602050305030304" pitchFamily="18" charset="0"/>
            </a:endParaRPr>
          </a:p>
          <a:p>
            <a:pPr>
              <a:lnSpc>
                <a:spcPct val="90000"/>
              </a:lnSpc>
              <a:buFont typeface="Wingdings" panose="05000000000000000000" pitchFamily="2" charset="2"/>
              <a:buNone/>
            </a:pPr>
            <a:r>
              <a:rPr lang="en-US" altLang="zh-CN" sz="2400" dirty="0">
                <a:latin typeface="Book Antiqua" panose="02040602050305030304" pitchFamily="18" charset="0"/>
              </a:rPr>
              <a:t>                                   </a:t>
            </a:r>
            <a:r>
              <a:rPr lang="zh-CN" altLang="en-US" sz="2400" dirty="0">
                <a:solidFill>
                  <a:srgbClr val="FF0000"/>
                </a:solidFill>
                <a:latin typeface="Book Antiqua" panose="02040602050305030304" pitchFamily="18" charset="0"/>
              </a:rPr>
              <a:t> </a:t>
            </a:r>
            <a:r>
              <a:rPr lang="zh-CN" altLang="en-US" sz="2400" dirty="0">
                <a:solidFill>
                  <a:srgbClr val="FFFF00"/>
                </a:solidFill>
                <a:latin typeface="Book Antiqua" panose="02040602050305030304" pitchFamily="18" charset="0"/>
              </a:rPr>
              <a:t>包     子包</a:t>
            </a:r>
            <a:endParaRPr lang="zh-CN" altLang="en-US" sz="2400" dirty="0">
              <a:solidFill>
                <a:srgbClr val="FFFF00"/>
              </a:solidFill>
              <a:latin typeface="Book Antiqua" panose="0204060205030503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33"/>
                                        </p:tgtEl>
                                        <p:attrNameLst>
                                          <p:attrName>style.visibility</p:attrName>
                                        </p:attrNameLst>
                                      </p:cBhvr>
                                      <p:to>
                                        <p:strVal val="visible"/>
                                      </p:to>
                                    </p:set>
                                    <p:anim calcmode="lin" valueType="num">
                                      <p:cBhvr additive="base">
                                        <p:cTn id="7" dur="500" fill="hold"/>
                                        <p:tgtEl>
                                          <p:spTgt spid="1048733"/>
                                        </p:tgtEl>
                                        <p:attrNameLst>
                                          <p:attrName>ppt_x</p:attrName>
                                        </p:attrNameLst>
                                      </p:cBhvr>
                                      <p:tavLst>
                                        <p:tav tm="0">
                                          <p:val>
                                            <p:strVal val="#ppt_x"/>
                                          </p:val>
                                        </p:tav>
                                        <p:tav tm="100000">
                                          <p:val>
                                            <p:strVal val="#ppt_x"/>
                                          </p:val>
                                        </p:tav>
                                      </p:tavLst>
                                    </p:anim>
                                    <p:anim calcmode="lin" valueType="num">
                                      <p:cBhvr additive="base">
                                        <p:cTn id="8" dur="500" fill="hold"/>
                                        <p:tgtEl>
                                          <p:spTgt spid="10487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737" name="Rectangle 2"/>
          <p:cNvSpPr>
            <a:spLocks noGrp="1" noChangeArrowheads="1"/>
          </p:cNvSpPr>
          <p:nvPr>
            <p:ph type="title"/>
          </p:nvPr>
        </p:nvSpPr>
        <p:spPr>
          <a:noFill/>
        </p:spPr>
        <p:txBody>
          <a:bodyPr wrap="square">
            <a:spAutoFit/>
          </a:bodyPr>
          <a:p>
            <a:r>
              <a:rPr kumimoji="1" lang="zh-CN" altLang="en-US" b="1">
                <a:ea typeface="仿宋_GB2312" pitchFamily="49" charset="-122"/>
              </a:rPr>
              <a:t>命令行方式下的编译和执行</a:t>
            </a:r>
            <a:endParaRPr kumimoji="1" lang="zh-CN" altLang="en-US" b="1">
              <a:ea typeface="仿宋_GB2312" pitchFamily="49" charset="-122"/>
            </a:endParaRPr>
          </a:p>
        </p:txBody>
      </p:sp>
      <p:sp>
        <p:nvSpPr>
          <p:cNvPr id="1048738" name="Line 3"/>
          <p:cNvSpPr>
            <a:spLocks noChangeShapeType="1"/>
          </p:cNvSpPr>
          <p:nvPr/>
        </p:nvSpPr>
        <p:spPr bwMode="auto">
          <a:xfrm flipH="1">
            <a:off x="3479800" y="2854325"/>
            <a:ext cx="398463" cy="477838"/>
          </a:xfrm>
          <a:prstGeom prst="line">
            <a:avLst/>
          </a:prstGeom>
          <a:noFill/>
          <a:ln w="9525">
            <a:solidFill>
              <a:schemeClr val="tx1"/>
            </a:solidFill>
            <a:round/>
          </a:ln>
          <a:effectLst/>
        </p:spPr>
        <p:txBody>
          <a:bodyPr/>
          <a:p>
            <a:endParaRPr lang="zh-CN" altLang="en-US"/>
          </a:p>
        </p:txBody>
      </p:sp>
      <p:sp>
        <p:nvSpPr>
          <p:cNvPr id="1048739" name="Line 4"/>
          <p:cNvSpPr>
            <a:spLocks noChangeShapeType="1"/>
          </p:cNvSpPr>
          <p:nvPr/>
        </p:nvSpPr>
        <p:spPr bwMode="auto">
          <a:xfrm>
            <a:off x="3346450" y="3789363"/>
            <a:ext cx="0" cy="360362"/>
          </a:xfrm>
          <a:prstGeom prst="line">
            <a:avLst/>
          </a:prstGeom>
          <a:noFill/>
          <a:ln w="9525">
            <a:solidFill>
              <a:schemeClr val="tx1"/>
            </a:solidFill>
            <a:round/>
          </a:ln>
          <a:effectLst/>
        </p:spPr>
        <p:txBody>
          <a:bodyPr/>
          <a:p>
            <a:endParaRPr lang="zh-CN" altLang="en-US"/>
          </a:p>
        </p:txBody>
      </p:sp>
      <p:sp>
        <p:nvSpPr>
          <p:cNvPr id="1048740" name="Text Box 5"/>
          <p:cNvSpPr txBox="1">
            <a:spLocks noChangeArrowheads="1"/>
          </p:cNvSpPr>
          <p:nvPr/>
        </p:nvSpPr>
        <p:spPr bwMode="auto">
          <a:xfrm>
            <a:off x="3059113" y="2476500"/>
            <a:ext cx="2881312" cy="376238"/>
          </a:xfrm>
          <a:prstGeom prst="rect">
            <a:avLst/>
          </a:prstGeom>
          <a:noFill/>
          <a:ln w="9525">
            <a:solidFill>
              <a:schemeClr val="tx1"/>
            </a:solidFill>
            <a:miter lim="800000"/>
          </a:ln>
          <a:effectLst/>
        </p:spPr>
        <p:txBody>
          <a:bodyPr>
            <a:spAutoFit/>
          </a:bodyPr>
          <a:p>
            <a:pPr algn="ctr">
              <a:spcBef>
                <a:spcPct val="50000"/>
              </a:spcBef>
              <a:buClrTx/>
              <a:buSzTx/>
              <a:buFontTx/>
              <a:buNone/>
            </a:pPr>
            <a:r>
              <a:rPr lang="zh-CN" altLang="en-US" sz="1800">
                <a:solidFill>
                  <a:schemeClr val="folHlink"/>
                </a:solidFill>
                <a:latin typeface="Book Antiqua" panose="02040602050305030304" pitchFamily="18" charset="0"/>
              </a:rPr>
              <a:t>当前目录 </a:t>
            </a:r>
            <a:r>
              <a:rPr lang="en-US" altLang="zh-CN" sz="1800">
                <a:solidFill>
                  <a:schemeClr val="folHlink"/>
                </a:solidFill>
                <a:latin typeface="Book Antiqua" panose="02040602050305030304" pitchFamily="18" charset="0"/>
              </a:rPr>
              <a:t>e:\java_source</a:t>
            </a:r>
            <a:endParaRPr lang="en-US" altLang="zh-CN" sz="1800">
              <a:solidFill>
                <a:schemeClr val="folHlink"/>
              </a:solidFill>
              <a:latin typeface="Book Antiqua" panose="02040602050305030304" pitchFamily="18" charset="0"/>
            </a:endParaRPr>
          </a:p>
        </p:txBody>
      </p:sp>
      <p:sp>
        <p:nvSpPr>
          <p:cNvPr id="1048741" name="Line 6"/>
          <p:cNvSpPr>
            <a:spLocks noChangeShapeType="1"/>
          </p:cNvSpPr>
          <p:nvPr/>
        </p:nvSpPr>
        <p:spPr bwMode="auto">
          <a:xfrm>
            <a:off x="4941888" y="2854325"/>
            <a:ext cx="598487" cy="719138"/>
          </a:xfrm>
          <a:prstGeom prst="line">
            <a:avLst/>
          </a:prstGeom>
          <a:noFill/>
          <a:ln w="9525">
            <a:solidFill>
              <a:schemeClr val="tx1"/>
            </a:solidFill>
            <a:round/>
          </a:ln>
          <a:effectLst/>
        </p:spPr>
        <p:txBody>
          <a:bodyPr/>
          <a:p>
            <a:endParaRPr lang="zh-CN" altLang="en-US"/>
          </a:p>
        </p:txBody>
      </p:sp>
      <p:sp>
        <p:nvSpPr>
          <p:cNvPr id="1048742" name="Text Box 7"/>
          <p:cNvSpPr txBox="1">
            <a:spLocks noChangeArrowheads="1"/>
          </p:cNvSpPr>
          <p:nvPr/>
        </p:nvSpPr>
        <p:spPr bwMode="auto">
          <a:xfrm>
            <a:off x="2682875" y="3357563"/>
            <a:ext cx="1395413" cy="376237"/>
          </a:xfrm>
          <a:prstGeom prst="rect">
            <a:avLst/>
          </a:prstGeom>
          <a:noFill/>
          <a:ln w="9525">
            <a:solidFill>
              <a:schemeClr val="tx1"/>
            </a:solidFill>
            <a:miter lim="800000"/>
          </a:ln>
          <a:effectLst/>
        </p:spPr>
        <p:txBody>
          <a:bodyPr>
            <a:spAutoFit/>
          </a:bodyPr>
          <a:p>
            <a:pPr algn="ctr">
              <a:spcBef>
                <a:spcPct val="50000"/>
              </a:spcBef>
              <a:buClrTx/>
              <a:buSzTx/>
              <a:buFontTx/>
              <a:buNone/>
            </a:pPr>
            <a:r>
              <a:rPr lang="en-US" altLang="zh-CN" sz="1800">
                <a:solidFill>
                  <a:schemeClr val="folHlink"/>
                </a:solidFill>
                <a:latin typeface="Book Antiqua" panose="02040602050305030304" pitchFamily="18" charset="0"/>
              </a:rPr>
              <a:t>chap4</a:t>
            </a:r>
            <a:endParaRPr lang="en-US" altLang="zh-CN" sz="1800">
              <a:solidFill>
                <a:schemeClr val="folHlink"/>
              </a:solidFill>
              <a:latin typeface="Book Antiqua" panose="02040602050305030304" pitchFamily="18" charset="0"/>
            </a:endParaRPr>
          </a:p>
        </p:txBody>
      </p:sp>
      <p:sp>
        <p:nvSpPr>
          <p:cNvPr id="1048743" name="Text Box 8"/>
          <p:cNvSpPr txBox="1">
            <a:spLocks noChangeArrowheads="1"/>
          </p:cNvSpPr>
          <p:nvPr/>
        </p:nvSpPr>
        <p:spPr bwMode="auto">
          <a:xfrm>
            <a:off x="2682875" y="4149725"/>
            <a:ext cx="1395413" cy="376238"/>
          </a:xfrm>
          <a:prstGeom prst="rect">
            <a:avLst/>
          </a:prstGeom>
          <a:noFill/>
          <a:ln w="9525">
            <a:solidFill>
              <a:schemeClr val="tx1"/>
            </a:solidFill>
            <a:miter lim="800000"/>
          </a:ln>
          <a:effectLst/>
        </p:spPr>
        <p:txBody>
          <a:bodyPr>
            <a:spAutoFit/>
          </a:bodyPr>
          <a:p>
            <a:pPr algn="ctr">
              <a:spcBef>
                <a:spcPct val="50000"/>
              </a:spcBef>
              <a:buClrTx/>
              <a:buSzTx/>
              <a:buFontTx/>
              <a:buNone/>
            </a:pPr>
            <a:r>
              <a:rPr lang="en-US" altLang="zh-CN" sz="1800">
                <a:solidFill>
                  <a:schemeClr val="folHlink"/>
                </a:solidFill>
                <a:latin typeface="Book Antiqua" panose="02040602050305030304" pitchFamily="18" charset="0"/>
              </a:rPr>
              <a:t>lesson2</a:t>
            </a:r>
            <a:endParaRPr lang="en-US" altLang="zh-CN" sz="1800">
              <a:solidFill>
                <a:schemeClr val="folHlink"/>
              </a:solidFill>
              <a:latin typeface="Book Antiqua" panose="02040602050305030304" pitchFamily="18" charset="0"/>
            </a:endParaRPr>
          </a:p>
        </p:txBody>
      </p:sp>
      <p:sp>
        <p:nvSpPr>
          <p:cNvPr id="1048744" name="Line 9"/>
          <p:cNvSpPr>
            <a:spLocks noChangeShapeType="1"/>
          </p:cNvSpPr>
          <p:nvPr/>
        </p:nvSpPr>
        <p:spPr bwMode="auto">
          <a:xfrm>
            <a:off x="3346450" y="4583113"/>
            <a:ext cx="0" cy="503237"/>
          </a:xfrm>
          <a:prstGeom prst="line">
            <a:avLst/>
          </a:prstGeom>
          <a:noFill/>
          <a:ln w="9525">
            <a:solidFill>
              <a:schemeClr val="tx1"/>
            </a:solidFill>
            <a:round/>
          </a:ln>
          <a:effectLst/>
        </p:spPr>
        <p:txBody>
          <a:bodyPr/>
          <a:p>
            <a:endParaRPr lang="zh-CN" altLang="en-US"/>
          </a:p>
        </p:txBody>
      </p:sp>
      <p:sp>
        <p:nvSpPr>
          <p:cNvPr id="1048745" name="AutoShape 10"/>
          <p:cNvSpPr>
            <a:spLocks noChangeArrowheads="1"/>
          </p:cNvSpPr>
          <p:nvPr/>
        </p:nvSpPr>
        <p:spPr bwMode="auto">
          <a:xfrm>
            <a:off x="1403350" y="4724400"/>
            <a:ext cx="4070350" cy="1657350"/>
          </a:xfrm>
          <a:prstGeom prst="irregularSeal1">
            <a:avLst/>
          </a:prstGeom>
          <a:noFill/>
          <a:ln w="9525">
            <a:solidFill>
              <a:schemeClr val="tx1"/>
            </a:solidFill>
            <a:miter lim="800000"/>
          </a:ln>
          <a:effectLst/>
        </p:spPr>
        <p:txBody>
          <a:bodyPr wrap="none" anchor="ctr"/>
          <a:p>
            <a:pPr algn="ctr">
              <a:spcBef>
                <a:spcPct val="50000"/>
              </a:spcBef>
              <a:buClrTx/>
              <a:buSzTx/>
              <a:buFontTx/>
              <a:buNone/>
            </a:pPr>
            <a:r>
              <a:rPr lang="en-US" altLang="zh-CN" sz="1800" b="1">
                <a:solidFill>
                  <a:srgbClr val="FD3F03"/>
                </a:solidFill>
                <a:latin typeface="Book Antiqua" panose="02040602050305030304" pitchFamily="18" charset="0"/>
              </a:rPr>
              <a:t>Course.class</a:t>
            </a:r>
            <a:endParaRPr lang="en-US" altLang="zh-CN" sz="1800" b="1">
              <a:solidFill>
                <a:srgbClr val="FD3F03"/>
              </a:solidFill>
              <a:latin typeface="Book Antiqua" panose="02040602050305030304" pitchFamily="18" charset="0"/>
            </a:endParaRPr>
          </a:p>
          <a:p>
            <a:pPr algn="ctr">
              <a:spcBef>
                <a:spcPct val="50000"/>
              </a:spcBef>
              <a:buClrTx/>
              <a:buSzTx/>
              <a:buFontTx/>
              <a:buNone/>
            </a:pPr>
            <a:r>
              <a:rPr lang="en-US" altLang="zh-CN" sz="1800" b="1">
                <a:solidFill>
                  <a:srgbClr val="FD3F03"/>
                </a:solidFill>
                <a:latin typeface="Book Antiqua" panose="02040602050305030304" pitchFamily="18" charset="0"/>
              </a:rPr>
              <a:t>CourseTest.class</a:t>
            </a:r>
            <a:endParaRPr lang="zh-CN" altLang="en-US" sz="1800" b="1">
              <a:solidFill>
                <a:srgbClr val="FD3F03"/>
              </a:solidFill>
              <a:latin typeface="Book Antiqua" panose="02040602050305030304" pitchFamily="18" charset="0"/>
            </a:endParaRPr>
          </a:p>
        </p:txBody>
      </p:sp>
      <p:sp>
        <p:nvSpPr>
          <p:cNvPr id="1048746" name="AutoShape 11"/>
          <p:cNvSpPr>
            <a:spLocks noChangeArrowheads="1"/>
          </p:cNvSpPr>
          <p:nvPr/>
        </p:nvSpPr>
        <p:spPr bwMode="auto">
          <a:xfrm>
            <a:off x="4675188" y="3357563"/>
            <a:ext cx="2859087" cy="1368425"/>
          </a:xfrm>
          <a:prstGeom prst="star16">
            <a:avLst>
              <a:gd name="adj" fmla="val 37500"/>
            </a:avLst>
          </a:prstGeom>
          <a:solidFill>
            <a:schemeClr val="accent1"/>
          </a:solidFill>
          <a:ln w="9525">
            <a:solidFill>
              <a:schemeClr val="tx1"/>
            </a:solidFill>
            <a:miter lim="800000"/>
          </a:ln>
          <a:effectLst/>
        </p:spPr>
        <p:txBody>
          <a:bodyPr wrap="none" anchor="ctr"/>
          <a:p>
            <a:pPr algn="ctr">
              <a:spcBef>
                <a:spcPct val="50000"/>
              </a:spcBef>
              <a:buClrTx/>
              <a:buSzTx/>
              <a:buFontTx/>
              <a:buNone/>
            </a:pPr>
            <a:r>
              <a:rPr lang="en-US" altLang="zh-CN" sz="1800" b="1">
                <a:solidFill>
                  <a:srgbClr val="FD3F03"/>
                </a:solidFill>
                <a:latin typeface="Book Antiqua" panose="02040602050305030304" pitchFamily="18" charset="0"/>
              </a:rPr>
              <a:t>CourseTest.java</a:t>
            </a:r>
            <a:endParaRPr lang="en-US" altLang="zh-CN" sz="1800" b="1">
              <a:solidFill>
                <a:srgbClr val="FD3F03"/>
              </a:solidFill>
              <a:latin typeface="Book Antiqua" panose="02040602050305030304" pitchFamily="18" charset="0"/>
            </a:endParaRPr>
          </a:p>
          <a:p>
            <a:pPr algn="ctr">
              <a:spcBef>
                <a:spcPct val="50000"/>
              </a:spcBef>
              <a:buClrTx/>
              <a:buSzTx/>
              <a:buFontTx/>
              <a:buNone/>
            </a:pPr>
            <a:r>
              <a:rPr lang="en-US" altLang="zh-CN" sz="1800" b="1">
                <a:solidFill>
                  <a:srgbClr val="FD3F03"/>
                </a:solidFill>
                <a:latin typeface="Book Antiqua" panose="02040602050305030304" pitchFamily="18" charset="0"/>
              </a:rPr>
              <a:t>Course.java</a:t>
            </a:r>
            <a:endParaRPr lang="zh-CN" altLang="en-US" sz="1800" b="1">
              <a:solidFill>
                <a:srgbClr val="FD3F03"/>
              </a:solidFill>
              <a:latin typeface="Book Antiqua" panose="02040602050305030304" pitchFamily="18" charset="0"/>
            </a:endParaRPr>
          </a:p>
        </p:txBody>
      </p:sp>
      <p:sp>
        <p:nvSpPr>
          <p:cNvPr id="1048747" name="Rectangle 12"/>
          <p:cNvSpPr>
            <a:spLocks noGrp="1" noChangeArrowheads="1"/>
          </p:cNvSpPr>
          <p:nvPr>
            <p:ph type="body" idx="1"/>
          </p:nvPr>
        </p:nvSpPr>
        <p:spPr>
          <a:xfrm>
            <a:off x="611188" y="1268413"/>
            <a:ext cx="8228012" cy="1008062"/>
          </a:xfrm>
        </p:spPr>
        <p:txBody>
          <a:bodyPr/>
          <a:p>
            <a:pPr>
              <a:lnSpc>
                <a:spcPct val="90000"/>
              </a:lnSpc>
            </a:pPr>
            <a:r>
              <a:rPr lang="en-US" altLang="zh-CN" sz="2800">
                <a:latin typeface="Book Antiqua" panose="02040602050305030304" pitchFamily="18" charset="0"/>
              </a:rPr>
              <a:t>javac  –d   .   Course.java</a:t>
            </a:r>
            <a:endParaRPr lang="en-US" altLang="zh-CN" sz="2800">
              <a:latin typeface="Book Antiqua" panose="02040602050305030304" pitchFamily="18" charset="0"/>
            </a:endParaRPr>
          </a:p>
          <a:p>
            <a:pPr>
              <a:lnSpc>
                <a:spcPct val="90000"/>
              </a:lnSpc>
            </a:pPr>
            <a:r>
              <a:rPr lang="en-US" altLang="zh-CN" sz="2800">
                <a:latin typeface="Book Antiqua" panose="02040602050305030304" pitchFamily="18" charset="0"/>
              </a:rPr>
              <a:t>javac  –d   .   CourseTest.java</a:t>
            </a:r>
            <a:endParaRPr lang="en-US" altLang="zh-CN" sz="2800">
              <a:latin typeface="Book Antiqua" panose="02040602050305030304" pitchFamily="18" charset="0"/>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748" name="Rectangle 2"/>
          <p:cNvSpPr>
            <a:spLocks noGrp="1" noChangeArrowheads="1"/>
          </p:cNvSpPr>
          <p:nvPr>
            <p:ph type="title"/>
          </p:nvPr>
        </p:nvSpPr>
        <p:spPr>
          <a:noFill/>
        </p:spPr>
        <p:txBody>
          <a:bodyPr wrap="square">
            <a:spAutoFit/>
          </a:bodyPr>
          <a:p>
            <a:r>
              <a:rPr kumimoji="1" lang="zh-CN" altLang="en-US" b="1">
                <a:ea typeface="仿宋_GB2312" pitchFamily="49" charset="-122"/>
              </a:rPr>
              <a:t>命令行方式下的编译和执行</a:t>
            </a:r>
            <a:endParaRPr kumimoji="1" lang="zh-CN" altLang="en-US" b="1">
              <a:ea typeface="仿宋_GB2312" pitchFamily="49" charset="-122"/>
            </a:endParaRPr>
          </a:p>
        </p:txBody>
      </p:sp>
      <p:sp>
        <p:nvSpPr>
          <p:cNvPr id="1048749" name="Rectangle 12"/>
          <p:cNvSpPr>
            <a:spLocks noGrp="1" noChangeArrowheads="1"/>
          </p:cNvSpPr>
          <p:nvPr>
            <p:ph type="body" idx="1"/>
          </p:nvPr>
        </p:nvSpPr>
        <p:spPr>
          <a:xfrm>
            <a:off x="517525" y="1196975"/>
            <a:ext cx="8001000" cy="4572000"/>
          </a:xfrm>
        </p:spPr>
        <p:txBody>
          <a:bodyPr/>
          <a:p>
            <a:r>
              <a:rPr lang="zh-CN" altLang="en-US" sz="2800">
                <a:latin typeface="Book Antiqua" panose="02040602050305030304" pitchFamily="18" charset="0"/>
              </a:rPr>
              <a:t>带包定义的类的执行</a:t>
            </a:r>
            <a:endParaRPr lang="zh-CN" altLang="en-US" sz="2800">
              <a:latin typeface="Book Antiqua" panose="02040602050305030304" pitchFamily="18" charset="0"/>
            </a:endParaRPr>
          </a:p>
          <a:p>
            <a:pPr lvl="1"/>
            <a:r>
              <a:rPr lang="zh-CN" altLang="en-US" sz="2400">
                <a:latin typeface="Book Antiqua" panose="02040602050305030304" pitchFamily="18" charset="0"/>
              </a:rPr>
              <a:t>需要在包的上级目录执行类的</a:t>
            </a:r>
            <a:r>
              <a:rPr lang="en-US" altLang="zh-CN" sz="2400">
                <a:latin typeface="Book Antiqua" panose="02040602050305030304" pitchFamily="18" charset="0"/>
              </a:rPr>
              <a:t>class</a:t>
            </a:r>
            <a:r>
              <a:rPr lang="zh-CN" altLang="en-US" sz="2400">
                <a:latin typeface="Book Antiqua" panose="02040602050305030304" pitchFamily="18" charset="0"/>
              </a:rPr>
              <a:t>文件</a:t>
            </a:r>
            <a:endParaRPr lang="zh-CN" altLang="en-US" sz="2400">
              <a:latin typeface="Book Antiqua" panose="02040602050305030304" pitchFamily="18" charset="0"/>
            </a:endParaRPr>
          </a:p>
          <a:p>
            <a:pPr lvl="1"/>
            <a:r>
              <a:rPr lang="en-US" altLang="zh-CN" sz="2400">
                <a:latin typeface="Book Antiqua" panose="02040602050305030304" pitchFamily="18" charset="0"/>
              </a:rPr>
              <a:t>java  chap4.lesson2.CourseTest</a:t>
            </a:r>
            <a:endParaRPr lang="zh-CN" altLang="en-US" sz="2400">
              <a:latin typeface="Book Antiqua" panose="02040602050305030304" pitchFamily="18" charset="0"/>
            </a:endParaRPr>
          </a:p>
          <a:p>
            <a:endParaRPr lang="en-US" altLang="zh-CN"/>
          </a:p>
        </p:txBody>
      </p:sp>
      <p:sp>
        <p:nvSpPr>
          <p:cNvPr id="1048750" name="Line 23"/>
          <p:cNvSpPr>
            <a:spLocks noChangeShapeType="1"/>
          </p:cNvSpPr>
          <p:nvPr/>
        </p:nvSpPr>
        <p:spPr bwMode="auto">
          <a:xfrm flipH="1">
            <a:off x="3336925" y="3070225"/>
            <a:ext cx="398463" cy="477838"/>
          </a:xfrm>
          <a:prstGeom prst="line">
            <a:avLst/>
          </a:prstGeom>
          <a:noFill/>
          <a:ln w="9525">
            <a:solidFill>
              <a:schemeClr val="tx1"/>
            </a:solidFill>
            <a:round/>
          </a:ln>
          <a:effectLst/>
        </p:spPr>
        <p:txBody>
          <a:bodyPr/>
          <a:p>
            <a:endParaRPr lang="zh-CN" altLang="en-US"/>
          </a:p>
        </p:txBody>
      </p:sp>
      <p:sp>
        <p:nvSpPr>
          <p:cNvPr id="1048751" name="Line 24"/>
          <p:cNvSpPr>
            <a:spLocks noChangeShapeType="1"/>
          </p:cNvSpPr>
          <p:nvPr/>
        </p:nvSpPr>
        <p:spPr bwMode="auto">
          <a:xfrm>
            <a:off x="3203575" y="4005263"/>
            <a:ext cx="0" cy="360362"/>
          </a:xfrm>
          <a:prstGeom prst="line">
            <a:avLst/>
          </a:prstGeom>
          <a:noFill/>
          <a:ln w="9525">
            <a:solidFill>
              <a:schemeClr val="tx1"/>
            </a:solidFill>
            <a:round/>
          </a:ln>
          <a:effectLst/>
        </p:spPr>
        <p:txBody>
          <a:bodyPr/>
          <a:p>
            <a:endParaRPr lang="zh-CN" altLang="en-US"/>
          </a:p>
        </p:txBody>
      </p:sp>
      <p:sp>
        <p:nvSpPr>
          <p:cNvPr id="1048752" name="Text Box 25"/>
          <p:cNvSpPr txBox="1">
            <a:spLocks noChangeArrowheads="1"/>
          </p:cNvSpPr>
          <p:nvPr/>
        </p:nvSpPr>
        <p:spPr bwMode="auto">
          <a:xfrm>
            <a:off x="2195513" y="2692400"/>
            <a:ext cx="4248150" cy="376238"/>
          </a:xfrm>
          <a:prstGeom prst="rect">
            <a:avLst/>
          </a:prstGeom>
          <a:noFill/>
          <a:ln w="9525">
            <a:solidFill>
              <a:schemeClr val="tx1"/>
            </a:solidFill>
            <a:miter lim="800000"/>
          </a:ln>
          <a:effectLst/>
        </p:spPr>
        <p:txBody>
          <a:bodyPr>
            <a:spAutoFit/>
          </a:bodyPr>
          <a:p>
            <a:pPr algn="ctr">
              <a:spcBef>
                <a:spcPct val="50000"/>
              </a:spcBef>
              <a:buClrTx/>
              <a:buSzTx/>
              <a:buFontTx/>
              <a:buNone/>
            </a:pPr>
            <a:r>
              <a:rPr lang="zh-CN" altLang="en-US" sz="1800">
                <a:solidFill>
                  <a:schemeClr val="folHlink"/>
                </a:solidFill>
                <a:latin typeface="Book Antiqua" panose="02040602050305030304" pitchFamily="18" charset="0"/>
              </a:rPr>
              <a:t>当前目录</a:t>
            </a:r>
            <a:r>
              <a:rPr lang="en-US" altLang="zh-CN" sz="1800">
                <a:solidFill>
                  <a:schemeClr val="folHlink"/>
                </a:solidFill>
                <a:latin typeface="Book Antiqua" panose="02040602050305030304" pitchFamily="18" charset="0"/>
              </a:rPr>
              <a:t>e:\java_source</a:t>
            </a:r>
            <a:endParaRPr lang="zh-CN" altLang="en-US" sz="1800">
              <a:solidFill>
                <a:schemeClr val="folHlink"/>
              </a:solidFill>
              <a:latin typeface="Book Antiqua" panose="02040602050305030304" pitchFamily="18" charset="0"/>
            </a:endParaRPr>
          </a:p>
        </p:txBody>
      </p:sp>
      <p:sp>
        <p:nvSpPr>
          <p:cNvPr id="1048753" name="Line 26"/>
          <p:cNvSpPr>
            <a:spLocks noChangeShapeType="1"/>
          </p:cNvSpPr>
          <p:nvPr/>
        </p:nvSpPr>
        <p:spPr bwMode="auto">
          <a:xfrm>
            <a:off x="4799013" y="3070225"/>
            <a:ext cx="598487" cy="719138"/>
          </a:xfrm>
          <a:prstGeom prst="line">
            <a:avLst/>
          </a:prstGeom>
          <a:noFill/>
          <a:ln w="9525">
            <a:solidFill>
              <a:schemeClr val="tx1"/>
            </a:solidFill>
            <a:round/>
          </a:ln>
          <a:effectLst/>
        </p:spPr>
        <p:txBody>
          <a:bodyPr/>
          <a:p>
            <a:endParaRPr lang="zh-CN" altLang="en-US"/>
          </a:p>
        </p:txBody>
      </p:sp>
      <p:sp>
        <p:nvSpPr>
          <p:cNvPr id="1048754" name="Text Box 27"/>
          <p:cNvSpPr txBox="1">
            <a:spLocks noChangeArrowheads="1"/>
          </p:cNvSpPr>
          <p:nvPr/>
        </p:nvSpPr>
        <p:spPr bwMode="auto">
          <a:xfrm>
            <a:off x="2540000" y="3573463"/>
            <a:ext cx="1395413" cy="376237"/>
          </a:xfrm>
          <a:prstGeom prst="rect">
            <a:avLst/>
          </a:prstGeom>
          <a:noFill/>
          <a:ln w="9525">
            <a:solidFill>
              <a:schemeClr val="tx1"/>
            </a:solidFill>
            <a:miter lim="800000"/>
          </a:ln>
          <a:effectLst/>
        </p:spPr>
        <p:txBody>
          <a:bodyPr>
            <a:spAutoFit/>
          </a:bodyPr>
          <a:p>
            <a:pPr algn="ctr">
              <a:spcBef>
                <a:spcPct val="50000"/>
              </a:spcBef>
              <a:buClrTx/>
              <a:buSzTx/>
              <a:buFontTx/>
              <a:buNone/>
            </a:pPr>
            <a:r>
              <a:rPr lang="en-US" altLang="zh-CN" sz="1800">
                <a:solidFill>
                  <a:schemeClr val="folHlink"/>
                </a:solidFill>
                <a:latin typeface="Book Antiqua" panose="02040602050305030304" pitchFamily="18" charset="0"/>
              </a:rPr>
              <a:t>chap4</a:t>
            </a:r>
            <a:endParaRPr lang="en-US" altLang="zh-CN" sz="1800">
              <a:solidFill>
                <a:schemeClr val="folHlink"/>
              </a:solidFill>
              <a:latin typeface="Book Antiqua" panose="02040602050305030304" pitchFamily="18" charset="0"/>
            </a:endParaRPr>
          </a:p>
        </p:txBody>
      </p:sp>
      <p:sp>
        <p:nvSpPr>
          <p:cNvPr id="1048755" name="Text Box 28"/>
          <p:cNvSpPr txBox="1">
            <a:spLocks noChangeArrowheads="1"/>
          </p:cNvSpPr>
          <p:nvPr/>
        </p:nvSpPr>
        <p:spPr bwMode="auto">
          <a:xfrm>
            <a:off x="2540000" y="4365625"/>
            <a:ext cx="1395413" cy="376238"/>
          </a:xfrm>
          <a:prstGeom prst="rect">
            <a:avLst/>
          </a:prstGeom>
          <a:noFill/>
          <a:ln w="9525">
            <a:solidFill>
              <a:schemeClr val="tx1"/>
            </a:solidFill>
            <a:miter lim="800000"/>
          </a:ln>
          <a:effectLst/>
        </p:spPr>
        <p:txBody>
          <a:bodyPr>
            <a:spAutoFit/>
          </a:bodyPr>
          <a:p>
            <a:pPr algn="ctr">
              <a:spcBef>
                <a:spcPct val="50000"/>
              </a:spcBef>
              <a:buClrTx/>
              <a:buSzTx/>
              <a:buFontTx/>
              <a:buNone/>
            </a:pPr>
            <a:r>
              <a:rPr lang="en-US" altLang="zh-CN" sz="1800">
                <a:solidFill>
                  <a:schemeClr val="folHlink"/>
                </a:solidFill>
                <a:latin typeface="Book Antiqua" panose="02040602050305030304" pitchFamily="18" charset="0"/>
              </a:rPr>
              <a:t>lesson2</a:t>
            </a:r>
            <a:endParaRPr lang="en-US" altLang="zh-CN" sz="1800">
              <a:solidFill>
                <a:schemeClr val="folHlink"/>
              </a:solidFill>
              <a:latin typeface="Book Antiqua" panose="02040602050305030304" pitchFamily="18" charset="0"/>
            </a:endParaRPr>
          </a:p>
        </p:txBody>
      </p:sp>
      <p:sp>
        <p:nvSpPr>
          <p:cNvPr id="1048756" name="Line 29"/>
          <p:cNvSpPr>
            <a:spLocks noChangeShapeType="1"/>
          </p:cNvSpPr>
          <p:nvPr/>
        </p:nvSpPr>
        <p:spPr bwMode="auto">
          <a:xfrm>
            <a:off x="3203575" y="4799013"/>
            <a:ext cx="0" cy="503237"/>
          </a:xfrm>
          <a:prstGeom prst="line">
            <a:avLst/>
          </a:prstGeom>
          <a:noFill/>
          <a:ln w="9525">
            <a:solidFill>
              <a:schemeClr val="tx1"/>
            </a:solidFill>
            <a:round/>
          </a:ln>
          <a:effectLst/>
        </p:spPr>
        <p:txBody>
          <a:bodyPr/>
          <a:p>
            <a:endParaRPr lang="zh-CN" altLang="en-US"/>
          </a:p>
        </p:txBody>
      </p:sp>
      <p:sp>
        <p:nvSpPr>
          <p:cNvPr id="1048757" name="AutoShape 30"/>
          <p:cNvSpPr>
            <a:spLocks noChangeArrowheads="1"/>
          </p:cNvSpPr>
          <p:nvPr/>
        </p:nvSpPr>
        <p:spPr bwMode="auto">
          <a:xfrm>
            <a:off x="1258888" y="4941888"/>
            <a:ext cx="4070350" cy="1657350"/>
          </a:xfrm>
          <a:prstGeom prst="irregularSeal1">
            <a:avLst/>
          </a:prstGeom>
          <a:solidFill>
            <a:schemeClr val="accent1"/>
          </a:solidFill>
          <a:ln w="9525" algn="ctr">
            <a:solidFill>
              <a:schemeClr val="tx1"/>
            </a:solidFill>
            <a:miter lim="800000"/>
          </a:ln>
          <a:effectLst/>
        </p:spPr>
        <p:txBody>
          <a:bodyPr wrap="none" anchor="ctr"/>
          <a:p>
            <a:pPr algn="ctr">
              <a:spcBef>
                <a:spcPct val="50000"/>
              </a:spcBef>
              <a:buClrTx/>
              <a:buSzTx/>
              <a:buFontTx/>
              <a:buNone/>
            </a:pPr>
            <a:r>
              <a:rPr lang="en-US" altLang="zh-CN" sz="1800" b="1">
                <a:solidFill>
                  <a:srgbClr val="FD3F03"/>
                </a:solidFill>
                <a:latin typeface="Book Antiqua" panose="02040602050305030304" pitchFamily="18" charset="0"/>
              </a:rPr>
              <a:t>Course.class</a:t>
            </a:r>
            <a:endParaRPr lang="en-US" altLang="zh-CN" sz="1800" b="1">
              <a:solidFill>
                <a:srgbClr val="FD3F03"/>
              </a:solidFill>
              <a:latin typeface="Book Antiqua" panose="02040602050305030304" pitchFamily="18" charset="0"/>
            </a:endParaRPr>
          </a:p>
          <a:p>
            <a:pPr algn="ctr">
              <a:spcBef>
                <a:spcPct val="50000"/>
              </a:spcBef>
              <a:buClrTx/>
              <a:buSzTx/>
              <a:buFontTx/>
              <a:buNone/>
            </a:pPr>
            <a:r>
              <a:rPr lang="en-US" altLang="zh-CN" sz="1800" b="1">
                <a:solidFill>
                  <a:srgbClr val="FD3F03"/>
                </a:solidFill>
                <a:latin typeface="Book Antiqua" panose="02040602050305030304" pitchFamily="18" charset="0"/>
              </a:rPr>
              <a:t>CourseTest.class</a:t>
            </a:r>
            <a:endParaRPr lang="zh-CN" altLang="en-US" sz="1800" b="1">
              <a:solidFill>
                <a:srgbClr val="FD3F03"/>
              </a:solidFill>
              <a:latin typeface="Book Antiqua" panose="02040602050305030304" pitchFamily="18" charset="0"/>
            </a:endParaRPr>
          </a:p>
        </p:txBody>
      </p:sp>
      <p:sp>
        <p:nvSpPr>
          <p:cNvPr id="1048758" name="AutoShape 31"/>
          <p:cNvSpPr>
            <a:spLocks noChangeArrowheads="1"/>
          </p:cNvSpPr>
          <p:nvPr/>
        </p:nvSpPr>
        <p:spPr bwMode="auto">
          <a:xfrm>
            <a:off x="4532313" y="3573463"/>
            <a:ext cx="2859087" cy="1368425"/>
          </a:xfrm>
          <a:prstGeom prst="star16">
            <a:avLst>
              <a:gd name="adj" fmla="val 37500"/>
            </a:avLst>
          </a:prstGeom>
          <a:noFill/>
          <a:ln w="9525">
            <a:solidFill>
              <a:schemeClr val="tx1"/>
            </a:solidFill>
            <a:miter lim="800000"/>
          </a:ln>
          <a:effectLst/>
        </p:spPr>
        <p:txBody>
          <a:bodyPr wrap="none" anchor="ctr"/>
          <a:p>
            <a:pPr algn="ctr">
              <a:spcBef>
                <a:spcPct val="50000"/>
              </a:spcBef>
              <a:buClrTx/>
              <a:buSzTx/>
              <a:buFontTx/>
              <a:buNone/>
            </a:pPr>
            <a:r>
              <a:rPr lang="en-US" altLang="zh-CN" sz="1800" b="1">
                <a:solidFill>
                  <a:srgbClr val="FD3F03"/>
                </a:solidFill>
                <a:latin typeface="Book Antiqua" panose="02040602050305030304" pitchFamily="18" charset="0"/>
              </a:rPr>
              <a:t>CourseTest.java</a:t>
            </a:r>
            <a:endParaRPr lang="en-US" altLang="zh-CN" sz="1800" b="1">
              <a:solidFill>
                <a:srgbClr val="FD3F03"/>
              </a:solidFill>
              <a:latin typeface="Book Antiqua" panose="02040602050305030304" pitchFamily="18" charset="0"/>
            </a:endParaRPr>
          </a:p>
          <a:p>
            <a:pPr algn="ctr">
              <a:spcBef>
                <a:spcPct val="50000"/>
              </a:spcBef>
              <a:buClrTx/>
              <a:buSzTx/>
              <a:buFontTx/>
              <a:buNone/>
            </a:pPr>
            <a:r>
              <a:rPr lang="en-US" altLang="zh-CN" sz="1800" b="1">
                <a:solidFill>
                  <a:srgbClr val="FD3F03"/>
                </a:solidFill>
                <a:latin typeface="Book Antiqua" panose="02040602050305030304" pitchFamily="18" charset="0"/>
              </a:rPr>
              <a:t>Course.java</a:t>
            </a:r>
            <a:endParaRPr lang="zh-CN" altLang="en-US" sz="1800" b="1">
              <a:solidFill>
                <a:srgbClr val="FD3F03"/>
              </a:solidFill>
              <a:latin typeface="Book Antiqua" panose="02040602050305030304" pitchFamily="18" charset="0"/>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759" name="Rectangle 2"/>
          <p:cNvSpPr>
            <a:spLocks noGrp="1" noChangeArrowheads="1"/>
          </p:cNvSpPr>
          <p:nvPr>
            <p:ph type="title"/>
          </p:nvPr>
        </p:nvSpPr>
        <p:spPr>
          <a:noFill/>
        </p:spPr>
        <p:txBody>
          <a:bodyPr wrap="square">
            <a:spAutoFit/>
          </a:bodyPr>
          <a:p>
            <a:r>
              <a:rPr kumimoji="1" lang="zh-CN" altLang="en-US" b="1">
                <a:ea typeface="仿宋_GB2312" pitchFamily="49" charset="-122"/>
              </a:rPr>
              <a:t>命令行方式下的编译和执行</a:t>
            </a:r>
            <a:endParaRPr kumimoji="1" lang="zh-CN" altLang="en-US" b="1">
              <a:ea typeface="仿宋_GB2312" pitchFamily="49" charset="-122"/>
            </a:endParaRPr>
          </a:p>
        </p:txBody>
      </p:sp>
      <p:grpSp>
        <p:nvGrpSpPr>
          <p:cNvPr id="137" name="Group 17"/>
          <p:cNvGrpSpPr/>
          <p:nvPr/>
        </p:nvGrpSpPr>
        <p:grpSpPr bwMode="auto">
          <a:xfrm>
            <a:off x="117648" y="1440284"/>
            <a:ext cx="3721100" cy="3644900"/>
            <a:chOff x="112" y="1435"/>
            <a:chExt cx="2344" cy="2296"/>
          </a:xfrm>
        </p:grpSpPr>
        <p:sp>
          <p:nvSpPr>
            <p:cNvPr id="1048760" name="Line 3"/>
            <p:cNvSpPr>
              <a:spLocks noChangeShapeType="1"/>
            </p:cNvSpPr>
            <p:nvPr/>
          </p:nvSpPr>
          <p:spPr bwMode="auto">
            <a:xfrm flipH="1">
              <a:off x="1135" y="1691"/>
              <a:ext cx="251" cy="301"/>
            </a:xfrm>
            <a:prstGeom prst="line">
              <a:avLst/>
            </a:prstGeom>
            <a:noFill/>
            <a:ln w="9525">
              <a:solidFill>
                <a:schemeClr val="tx1"/>
              </a:solidFill>
              <a:round/>
            </a:ln>
            <a:effectLst/>
          </p:spPr>
          <p:txBody>
            <a:bodyPr/>
            <a:p>
              <a:endParaRPr lang="zh-CN" altLang="en-US"/>
            </a:p>
          </p:txBody>
        </p:sp>
        <p:sp>
          <p:nvSpPr>
            <p:cNvPr id="1048761" name="Line 4"/>
            <p:cNvSpPr>
              <a:spLocks noChangeShapeType="1"/>
            </p:cNvSpPr>
            <p:nvPr/>
          </p:nvSpPr>
          <p:spPr bwMode="auto">
            <a:xfrm>
              <a:off x="1051" y="2280"/>
              <a:ext cx="0" cy="227"/>
            </a:xfrm>
            <a:prstGeom prst="line">
              <a:avLst/>
            </a:prstGeom>
            <a:noFill/>
            <a:ln w="9525">
              <a:solidFill>
                <a:schemeClr val="tx1"/>
              </a:solidFill>
              <a:round/>
            </a:ln>
            <a:effectLst/>
          </p:spPr>
          <p:txBody>
            <a:bodyPr/>
            <a:p>
              <a:endParaRPr lang="zh-CN" altLang="en-US"/>
            </a:p>
          </p:txBody>
        </p:sp>
        <p:sp>
          <p:nvSpPr>
            <p:cNvPr id="1048762" name="Text Box 5"/>
            <p:cNvSpPr txBox="1">
              <a:spLocks noChangeArrowheads="1"/>
            </p:cNvSpPr>
            <p:nvPr/>
          </p:nvSpPr>
          <p:spPr bwMode="auto">
            <a:xfrm>
              <a:off x="868" y="1435"/>
              <a:ext cx="1507" cy="256"/>
            </a:xfrm>
            <a:prstGeom prst="rect">
              <a:avLst/>
            </a:prstGeom>
            <a:solidFill>
              <a:srgbClr val="FFCC99"/>
            </a:solidFill>
            <a:ln w="9525">
              <a:solidFill>
                <a:schemeClr val="tx1"/>
              </a:solidFill>
              <a:miter lim="800000"/>
            </a:ln>
            <a:effectLst/>
          </p:spPr>
          <p:txBody>
            <a:bodyPr>
              <a:spAutoFit/>
            </a:bodyPr>
            <a:p>
              <a:pPr algn="ctr">
                <a:spcBef>
                  <a:spcPct val="50000"/>
                </a:spcBef>
                <a:buClrTx/>
                <a:buSzTx/>
                <a:buFontTx/>
                <a:buNone/>
              </a:pPr>
              <a:r>
                <a:rPr lang="en-US" altLang="zh-CN" sz="2000" b="1">
                  <a:solidFill>
                    <a:schemeClr val="folHlink"/>
                  </a:solidFill>
                  <a:latin typeface="Book Antiqua" panose="02040602050305030304" pitchFamily="18" charset="0"/>
                </a:rPr>
                <a:t>e:\java_source</a:t>
              </a:r>
              <a:endParaRPr lang="en-US" altLang="zh-CN" sz="2000" b="1">
                <a:solidFill>
                  <a:schemeClr val="folHlink"/>
                </a:solidFill>
                <a:latin typeface="Book Antiqua" panose="02040602050305030304" pitchFamily="18" charset="0"/>
              </a:endParaRPr>
            </a:p>
          </p:txBody>
        </p:sp>
        <p:sp>
          <p:nvSpPr>
            <p:cNvPr id="1048763" name="Line 6"/>
            <p:cNvSpPr>
              <a:spLocks noChangeShapeType="1"/>
            </p:cNvSpPr>
            <p:nvPr/>
          </p:nvSpPr>
          <p:spPr bwMode="auto">
            <a:xfrm>
              <a:off x="2056" y="1691"/>
              <a:ext cx="377" cy="453"/>
            </a:xfrm>
            <a:prstGeom prst="line">
              <a:avLst/>
            </a:prstGeom>
            <a:noFill/>
            <a:ln w="9525">
              <a:solidFill>
                <a:schemeClr val="tx1"/>
              </a:solidFill>
              <a:round/>
            </a:ln>
            <a:effectLst/>
          </p:spPr>
          <p:txBody>
            <a:bodyPr/>
            <a:p>
              <a:endParaRPr lang="zh-CN" altLang="en-US"/>
            </a:p>
          </p:txBody>
        </p:sp>
        <p:sp>
          <p:nvSpPr>
            <p:cNvPr id="1048764" name="Text Box 7"/>
            <p:cNvSpPr txBox="1">
              <a:spLocks noChangeArrowheads="1"/>
            </p:cNvSpPr>
            <p:nvPr/>
          </p:nvSpPr>
          <p:spPr bwMode="auto">
            <a:xfrm>
              <a:off x="633" y="2008"/>
              <a:ext cx="879" cy="256"/>
            </a:xfrm>
            <a:prstGeom prst="rect">
              <a:avLst/>
            </a:prstGeom>
            <a:noFill/>
            <a:ln w="9525">
              <a:solidFill>
                <a:schemeClr val="tx1"/>
              </a:solidFill>
              <a:miter lim="800000"/>
            </a:ln>
            <a:effectLst/>
          </p:spPr>
          <p:txBody>
            <a:bodyPr>
              <a:spAutoFit/>
            </a:bodyPr>
            <a:p>
              <a:pPr algn="ctr">
                <a:spcBef>
                  <a:spcPct val="50000"/>
                </a:spcBef>
                <a:buClrTx/>
                <a:buSzTx/>
                <a:buFontTx/>
                <a:buNone/>
              </a:pPr>
              <a:r>
                <a:rPr lang="en-US" altLang="zh-CN" sz="2000">
                  <a:solidFill>
                    <a:schemeClr val="folHlink"/>
                  </a:solidFill>
                  <a:latin typeface="Arial" panose="020B0604020202020204" pitchFamily="34" charset="0"/>
                </a:rPr>
                <a:t>chap4</a:t>
              </a:r>
              <a:endParaRPr lang="en-US" altLang="zh-CN" sz="2000">
                <a:solidFill>
                  <a:schemeClr val="folHlink"/>
                </a:solidFill>
                <a:latin typeface="Arial" panose="020B0604020202020204" pitchFamily="34" charset="0"/>
              </a:endParaRPr>
            </a:p>
          </p:txBody>
        </p:sp>
        <p:sp>
          <p:nvSpPr>
            <p:cNvPr id="1048765" name="Text Box 8"/>
            <p:cNvSpPr txBox="1">
              <a:spLocks noChangeArrowheads="1"/>
            </p:cNvSpPr>
            <p:nvPr/>
          </p:nvSpPr>
          <p:spPr bwMode="auto">
            <a:xfrm>
              <a:off x="633" y="2507"/>
              <a:ext cx="879" cy="256"/>
            </a:xfrm>
            <a:prstGeom prst="rect">
              <a:avLst/>
            </a:prstGeom>
            <a:noFill/>
            <a:ln w="9525">
              <a:solidFill>
                <a:schemeClr val="tx1"/>
              </a:solidFill>
              <a:miter lim="800000"/>
            </a:ln>
            <a:effectLst/>
          </p:spPr>
          <p:txBody>
            <a:bodyPr>
              <a:spAutoFit/>
            </a:bodyPr>
            <a:p>
              <a:pPr algn="ctr">
                <a:spcBef>
                  <a:spcPct val="50000"/>
                </a:spcBef>
                <a:buClrTx/>
                <a:buSzTx/>
                <a:buFontTx/>
                <a:buNone/>
              </a:pPr>
              <a:r>
                <a:rPr lang="en-US" altLang="zh-CN" sz="2000">
                  <a:solidFill>
                    <a:schemeClr val="folHlink"/>
                  </a:solidFill>
                  <a:latin typeface="Arial" panose="020B0604020202020204" pitchFamily="34" charset="0"/>
                </a:rPr>
                <a:t>lesson</a:t>
              </a:r>
              <a:endParaRPr lang="en-US" altLang="zh-CN" sz="2000">
                <a:solidFill>
                  <a:schemeClr val="folHlink"/>
                </a:solidFill>
                <a:latin typeface="Arial" panose="020B0604020202020204" pitchFamily="34" charset="0"/>
              </a:endParaRPr>
            </a:p>
          </p:txBody>
        </p:sp>
        <p:sp>
          <p:nvSpPr>
            <p:cNvPr id="1048766" name="Line 9"/>
            <p:cNvSpPr>
              <a:spLocks noChangeShapeType="1"/>
            </p:cNvSpPr>
            <p:nvPr/>
          </p:nvSpPr>
          <p:spPr bwMode="auto">
            <a:xfrm>
              <a:off x="1051" y="2780"/>
              <a:ext cx="0" cy="317"/>
            </a:xfrm>
            <a:prstGeom prst="line">
              <a:avLst/>
            </a:prstGeom>
            <a:noFill/>
            <a:ln w="9525">
              <a:solidFill>
                <a:schemeClr val="tx1"/>
              </a:solidFill>
              <a:round/>
            </a:ln>
            <a:effectLst/>
          </p:spPr>
          <p:txBody>
            <a:bodyPr/>
            <a:p>
              <a:endParaRPr lang="zh-CN" altLang="en-US"/>
            </a:p>
          </p:txBody>
        </p:sp>
        <p:sp>
          <p:nvSpPr>
            <p:cNvPr id="1048767" name="AutoShape 10"/>
            <p:cNvSpPr>
              <a:spLocks noChangeArrowheads="1"/>
            </p:cNvSpPr>
            <p:nvPr/>
          </p:nvSpPr>
          <p:spPr bwMode="auto">
            <a:xfrm>
              <a:off x="112" y="3006"/>
              <a:ext cx="2344" cy="725"/>
            </a:xfrm>
            <a:prstGeom prst="irregularSeal1">
              <a:avLst/>
            </a:prstGeom>
            <a:solidFill>
              <a:schemeClr val="accent1"/>
            </a:solidFill>
            <a:ln w="9525">
              <a:solidFill>
                <a:schemeClr val="tx1"/>
              </a:solidFill>
              <a:miter lim="800000"/>
            </a:ln>
            <a:effectLst/>
          </p:spPr>
          <p:txBody>
            <a:bodyPr wrap="none" anchor="ctr"/>
            <a:p>
              <a:pPr algn="ctr">
                <a:spcBef>
                  <a:spcPct val="50000"/>
                </a:spcBef>
                <a:buClrTx/>
                <a:buSzTx/>
                <a:buFontTx/>
                <a:buNone/>
              </a:pPr>
              <a:r>
                <a:rPr lang="en-US" altLang="zh-CN" sz="2000" b="1">
                  <a:solidFill>
                    <a:srgbClr val="FD3F03"/>
                  </a:solidFill>
                  <a:latin typeface="Arial" panose="020B0604020202020204" pitchFamily="34" charset="0"/>
                </a:rPr>
                <a:t>CourseTest.class</a:t>
              </a:r>
              <a:endParaRPr lang="zh-CN" altLang="en-US" sz="2000" b="1">
                <a:solidFill>
                  <a:srgbClr val="FD3F03"/>
                </a:solidFill>
                <a:latin typeface="Arial" panose="020B0604020202020204" pitchFamily="34" charset="0"/>
              </a:endParaRPr>
            </a:p>
          </p:txBody>
        </p:sp>
      </p:grpSp>
      <p:sp>
        <p:nvSpPr>
          <p:cNvPr id="1048768" name="AutoShape 11"/>
          <p:cNvSpPr>
            <a:spLocks noChangeArrowheads="1"/>
          </p:cNvSpPr>
          <p:nvPr/>
        </p:nvSpPr>
        <p:spPr bwMode="auto">
          <a:xfrm>
            <a:off x="2937048" y="2349921"/>
            <a:ext cx="2859088" cy="1368425"/>
          </a:xfrm>
          <a:prstGeom prst="star16">
            <a:avLst>
              <a:gd name="adj" fmla="val 37500"/>
            </a:avLst>
          </a:prstGeom>
          <a:noFill/>
          <a:ln w="9525">
            <a:solidFill>
              <a:schemeClr val="tx1"/>
            </a:solidFill>
            <a:miter lim="800000"/>
          </a:ln>
          <a:effectLst/>
        </p:spPr>
        <p:txBody>
          <a:bodyPr wrap="none" anchor="ctr"/>
          <a:p>
            <a:pPr algn="ctr">
              <a:spcBef>
                <a:spcPct val="50000"/>
              </a:spcBef>
              <a:buClrTx/>
              <a:buSzTx/>
              <a:buFontTx/>
              <a:buNone/>
            </a:pPr>
            <a:r>
              <a:rPr lang="en-US" altLang="zh-CN" sz="1800" b="1">
                <a:solidFill>
                  <a:srgbClr val="FD3F03"/>
                </a:solidFill>
                <a:latin typeface="Arial" panose="020B0604020202020204" pitchFamily="34" charset="0"/>
              </a:rPr>
              <a:t>CourseTest.java</a:t>
            </a:r>
            <a:endParaRPr lang="zh-CN" altLang="en-US" sz="1800">
              <a:latin typeface="Arial" panose="020B0604020202020204" pitchFamily="34" charset="0"/>
            </a:endParaRPr>
          </a:p>
        </p:txBody>
      </p:sp>
      <p:sp>
        <p:nvSpPr>
          <p:cNvPr id="1048769" name="Rectangle 12"/>
          <p:cNvSpPr>
            <a:spLocks noGrp="1" noChangeArrowheads="1"/>
          </p:cNvSpPr>
          <p:nvPr>
            <p:ph type="body" idx="1"/>
          </p:nvPr>
        </p:nvSpPr>
        <p:spPr>
          <a:xfrm>
            <a:off x="5651500" y="1341438"/>
            <a:ext cx="3168650" cy="4800600"/>
          </a:xfrm>
        </p:spPr>
        <p:txBody>
          <a:bodyPr/>
          <a:p>
            <a:pPr>
              <a:lnSpc>
                <a:spcPct val="90000"/>
              </a:lnSpc>
            </a:pPr>
            <a:r>
              <a:rPr lang="zh-CN" altLang="en-US" sz="2800" dirty="0">
                <a:latin typeface="Book Antiqua" panose="02040602050305030304" pitchFamily="18" charset="0"/>
              </a:rPr>
              <a:t>设置环境变量</a:t>
            </a:r>
            <a:r>
              <a:rPr lang="en-US" altLang="zh-CN" sz="2800" dirty="0" err="1">
                <a:latin typeface="Book Antiqua" panose="02040602050305030304" pitchFamily="18" charset="0"/>
              </a:rPr>
              <a:t>classpath</a:t>
            </a:r>
            <a:r>
              <a:rPr lang="zh-CN" altLang="en-US" sz="2800" dirty="0">
                <a:latin typeface="Book Antiqua" panose="02040602050305030304" pitchFamily="18" charset="0"/>
              </a:rPr>
              <a:t>：指定寻找类字节码的路径</a:t>
            </a:r>
            <a:r>
              <a:rPr lang="en-US" altLang="zh-CN" sz="2800" dirty="0">
                <a:latin typeface="Book Antiqua" panose="02040602050305030304" pitchFamily="18" charset="0"/>
              </a:rPr>
              <a:t>—</a:t>
            </a:r>
            <a:r>
              <a:rPr lang="zh-CN" altLang="en-US" sz="2800" dirty="0">
                <a:latin typeface="Book Antiqua" panose="02040602050305030304" pitchFamily="18" charset="0"/>
              </a:rPr>
              <a:t>包的上级文件夹。</a:t>
            </a:r>
            <a:endParaRPr lang="zh-CN" altLang="en-US" sz="2800" dirty="0">
              <a:latin typeface="Book Antiqua" panose="02040602050305030304" pitchFamily="18" charset="0"/>
            </a:endParaRPr>
          </a:p>
          <a:p>
            <a:pPr>
              <a:lnSpc>
                <a:spcPct val="90000"/>
              </a:lnSpc>
            </a:pPr>
            <a:endParaRPr lang="zh-CN" altLang="en-US" sz="2800" dirty="0">
              <a:latin typeface="Book Antiqua" panose="02040602050305030304" pitchFamily="18" charset="0"/>
            </a:endParaRPr>
          </a:p>
          <a:p>
            <a:pPr>
              <a:lnSpc>
                <a:spcPct val="90000"/>
              </a:lnSpc>
            </a:pPr>
            <a:endParaRPr lang="zh-CN" altLang="en-US" sz="2800" dirty="0">
              <a:latin typeface="Book Antiqua" panose="02040602050305030304" pitchFamily="18" charset="0"/>
            </a:endParaRPr>
          </a:p>
        </p:txBody>
      </p:sp>
      <p:sp>
        <p:nvSpPr>
          <p:cNvPr id="1048770" name="Rectangle 15"/>
          <p:cNvSpPr>
            <a:spLocks noChangeArrowheads="1"/>
          </p:cNvSpPr>
          <p:nvPr/>
        </p:nvSpPr>
        <p:spPr bwMode="auto">
          <a:xfrm>
            <a:off x="5292080" y="3500438"/>
            <a:ext cx="3678238" cy="457200"/>
          </a:xfrm>
          <a:prstGeom prst="rect">
            <a:avLst/>
          </a:prstGeom>
          <a:solidFill>
            <a:schemeClr val="bg1"/>
          </a:solidFill>
          <a:ln>
            <a:noFill/>
          </a:ln>
          <a:effectLst/>
        </p:spPr>
        <p:txBody>
          <a:bodyPr wrap="none">
            <a:spAutoFit/>
          </a:bodyPr>
          <a:lstStyle>
            <a:lvl1pPr marL="342900" indent="-342900">
              <a:spcBef>
                <a:spcPct val="0"/>
              </a:spcBef>
              <a:defRPr sz="2400">
                <a:solidFill>
                  <a:schemeClr val="tx1"/>
                </a:solidFill>
                <a:latin typeface="Times New Roman" panose="02020603050405020304" pitchFamily="18" charset="0"/>
                <a:ea typeface="宋体" panose="02010600030101010101" pitchFamily="2" charset="-122"/>
              </a:defRPr>
            </a:lvl1pPr>
            <a:lvl2pPr>
              <a:spcBef>
                <a:spcPct val="0"/>
              </a:spcBef>
              <a:defRPr sz="2400">
                <a:solidFill>
                  <a:schemeClr val="tx1"/>
                </a:solidFill>
                <a:latin typeface="Times New Roman" panose="02020603050405020304" pitchFamily="18" charset="0"/>
                <a:ea typeface="宋体" panose="02010600030101010101" pitchFamily="2" charset="-122"/>
              </a:defRPr>
            </a:lvl2pPr>
            <a:lvl3pPr>
              <a:spcBef>
                <a:spcPct val="0"/>
              </a:spcBef>
              <a:defRPr sz="2400">
                <a:solidFill>
                  <a:schemeClr val="tx1"/>
                </a:solidFill>
                <a:latin typeface="Times New Roman" panose="02020603050405020304" pitchFamily="18" charset="0"/>
                <a:ea typeface="宋体" panose="02010600030101010101" pitchFamily="2" charset="-122"/>
              </a:defRPr>
            </a:lvl3pPr>
            <a:lvl4pPr>
              <a:spcBef>
                <a:spcPct val="0"/>
              </a:spcBef>
              <a:defRPr sz="2400">
                <a:solidFill>
                  <a:schemeClr val="tx1"/>
                </a:solidFill>
                <a:latin typeface="Times New Roman" panose="02020603050405020304" pitchFamily="18" charset="0"/>
                <a:ea typeface="宋体" panose="02010600030101010101" pitchFamily="2" charset="-122"/>
              </a:defRPr>
            </a:lvl4pPr>
            <a:lvl5pPr>
              <a:spcBef>
                <a:spcPct val="0"/>
              </a:spcBef>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dirty="0" err="1">
                <a:latin typeface="Book Antiqua" panose="02040602050305030304" pitchFamily="18" charset="0"/>
              </a:rPr>
              <a:t>classpath</a:t>
            </a:r>
            <a:r>
              <a:rPr lang="en-US" altLang="zh-CN" dirty="0">
                <a:latin typeface="Book Antiqua" panose="02040602050305030304" pitchFamily="18" charset="0"/>
              </a:rPr>
              <a:t>=e:\java_source;</a:t>
            </a:r>
            <a:endParaRPr lang="en-US" altLang="zh-CN" dirty="0">
              <a:latin typeface="Book Antiqua" panose="02040602050305030304" pitchFamily="18" charset="0"/>
            </a:endParaRPr>
          </a:p>
        </p:txBody>
      </p:sp>
      <p:sp>
        <p:nvSpPr>
          <p:cNvPr id="1048771" name="Rectangle 16"/>
          <p:cNvSpPr>
            <a:spLocks noChangeArrowheads="1"/>
          </p:cNvSpPr>
          <p:nvPr/>
        </p:nvSpPr>
        <p:spPr bwMode="auto">
          <a:xfrm>
            <a:off x="4284663" y="5013325"/>
            <a:ext cx="4535487" cy="7493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lvl1pPr marL="342900" indent="-342900">
              <a:spcBef>
                <a:spcPct val="0"/>
              </a:spcBef>
              <a:defRPr sz="2400">
                <a:solidFill>
                  <a:schemeClr val="tx1"/>
                </a:solidFill>
                <a:latin typeface="Times New Roman" panose="02020603050405020304" pitchFamily="18" charset="0"/>
                <a:ea typeface="宋体" panose="02010600030101010101" pitchFamily="2" charset="-122"/>
              </a:defRPr>
            </a:lvl1pPr>
            <a:lvl2pPr>
              <a:spcBef>
                <a:spcPct val="0"/>
              </a:spcBef>
              <a:defRPr sz="2400">
                <a:solidFill>
                  <a:schemeClr val="tx1"/>
                </a:solidFill>
                <a:latin typeface="Times New Roman" panose="02020603050405020304" pitchFamily="18" charset="0"/>
                <a:ea typeface="宋体" panose="02010600030101010101" pitchFamily="2" charset="-122"/>
              </a:defRPr>
            </a:lvl2pPr>
            <a:lvl3pPr>
              <a:spcBef>
                <a:spcPct val="0"/>
              </a:spcBef>
              <a:defRPr sz="2400">
                <a:solidFill>
                  <a:schemeClr val="tx1"/>
                </a:solidFill>
                <a:latin typeface="Times New Roman" panose="02020603050405020304" pitchFamily="18" charset="0"/>
                <a:ea typeface="宋体" panose="02010600030101010101" pitchFamily="2" charset="-122"/>
              </a:defRPr>
            </a:lvl3pPr>
            <a:lvl4pPr>
              <a:spcBef>
                <a:spcPct val="0"/>
              </a:spcBef>
              <a:defRPr sz="2400">
                <a:solidFill>
                  <a:schemeClr val="tx1"/>
                </a:solidFill>
                <a:latin typeface="Times New Roman" panose="02020603050405020304" pitchFamily="18" charset="0"/>
                <a:ea typeface="宋体" panose="02010600030101010101" pitchFamily="2" charset="-122"/>
              </a:defRPr>
            </a:lvl4pPr>
            <a:lvl5pPr>
              <a:spcBef>
                <a:spcPct val="0"/>
              </a:spcBef>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50000"/>
              </a:spcBef>
            </a:pPr>
            <a:r>
              <a:rPr lang="zh-CN" altLang="en-US" dirty="0">
                <a:solidFill>
                  <a:schemeClr val="bg1"/>
                </a:solidFill>
                <a:latin typeface="Book Antiqua" panose="02040602050305030304" pitchFamily="18" charset="0"/>
              </a:rPr>
              <a:t>设置</a:t>
            </a:r>
            <a:r>
              <a:rPr lang="en-US" altLang="zh-CN" dirty="0" err="1">
                <a:solidFill>
                  <a:schemeClr val="bg1"/>
                </a:solidFill>
                <a:latin typeface="Book Antiqua" panose="02040602050305030304" pitchFamily="18" charset="0"/>
              </a:rPr>
              <a:t>classpath</a:t>
            </a:r>
            <a:r>
              <a:rPr lang="zh-CN" altLang="en-US" dirty="0">
                <a:solidFill>
                  <a:schemeClr val="bg1"/>
                </a:solidFill>
                <a:latin typeface="Book Antiqua" panose="02040602050305030304" pitchFamily="18" charset="0"/>
              </a:rPr>
              <a:t>后，在任意路径都可以执行包下面的类。</a:t>
            </a:r>
            <a:endParaRPr lang="zh-CN" altLang="en-US" dirty="0">
              <a:solidFill>
                <a:schemeClr val="bg1"/>
              </a:solidFill>
              <a:latin typeface="Book Antiqua" panose="0204060205030503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7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7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9" grpId="0" build="p"/>
      <p:bldP spid="1048770" grpId="0" animBg="1"/>
      <p:bldP spid="104877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772" name="内容占位符 1"/>
          <p:cNvSpPr>
            <a:spLocks noGrp="1"/>
          </p:cNvSpPr>
          <p:nvPr>
            <p:ph idx="1"/>
          </p:nvPr>
        </p:nvSpPr>
        <p:spPr>
          <a:xfrm>
            <a:off x="457200" y="1481328"/>
            <a:ext cx="8229600" cy="4525963"/>
          </a:xfrm>
        </p:spPr>
        <p:txBody>
          <a:bodyPr/>
          <a:p>
            <a:r>
              <a:rPr lang="zh-CN" altLang="zh-CN" dirty="0"/>
              <a:t>同一个包中的类可以互相访问</a:t>
            </a:r>
            <a:r>
              <a:rPr lang="zh-CN" altLang="en-US" dirty="0"/>
              <a:t>：无需导入</a:t>
            </a:r>
            <a:endParaRPr lang="en-US" altLang="zh-CN" dirty="0"/>
          </a:p>
          <a:p>
            <a:r>
              <a:rPr lang="zh-CN" altLang="zh-CN" dirty="0"/>
              <a:t>一个类要访问位于另一个包中的类（</a:t>
            </a:r>
            <a:r>
              <a:rPr lang="zh-CN" altLang="zh-CN" dirty="0">
                <a:solidFill>
                  <a:srgbClr val="FF0000"/>
                </a:solidFill>
              </a:rPr>
              <a:t>设这个类允许被访问</a:t>
            </a:r>
            <a:r>
              <a:rPr lang="zh-CN" altLang="zh-CN" dirty="0"/>
              <a:t>）</a:t>
            </a:r>
            <a:r>
              <a:rPr lang="zh-CN" altLang="en-US" dirty="0"/>
              <a:t>：</a:t>
            </a:r>
            <a:r>
              <a:rPr lang="zh-CN" altLang="zh-CN" dirty="0"/>
              <a:t>通过</a:t>
            </a:r>
            <a:r>
              <a:rPr lang="en-US" altLang="zh-CN" dirty="0"/>
              <a:t>import</a:t>
            </a:r>
            <a:r>
              <a:rPr lang="zh-CN" altLang="zh-CN" dirty="0"/>
              <a:t>语句导入类</a:t>
            </a:r>
            <a:endParaRPr lang="en-US" altLang="zh-CN" dirty="0"/>
          </a:p>
          <a:p>
            <a:endParaRPr lang="en-US" altLang="zh-CN" dirty="0"/>
          </a:p>
          <a:p>
            <a:r>
              <a:rPr lang="en-US" altLang="zh-CN" dirty="0"/>
              <a:t>import</a:t>
            </a:r>
            <a:r>
              <a:rPr lang="zh-CN" altLang="zh-CN" dirty="0"/>
              <a:t>不能自动引入包的子包，必须用显式声明的方式导入子包。</a:t>
            </a:r>
            <a:endParaRPr lang="zh-CN" altLang="zh-CN" dirty="0"/>
          </a:p>
          <a:p>
            <a:endParaRPr lang="zh-CN" altLang="en-US" dirty="0"/>
          </a:p>
        </p:txBody>
      </p:sp>
      <p:sp>
        <p:nvSpPr>
          <p:cNvPr id="1048773" name="标题 2"/>
          <p:cNvSpPr>
            <a:spLocks noGrp="1"/>
          </p:cNvSpPr>
          <p:nvPr>
            <p:ph type="title"/>
          </p:nvPr>
        </p:nvSpPr>
        <p:spPr/>
        <p:txBody>
          <a:bodyPr wrap="square">
            <a:spAutoFit/>
          </a:bodyPr>
          <a:p>
            <a:r>
              <a:rPr lang="en-US" altLang="zh-CN" dirty="0">
                <a:effectLst/>
              </a:rPr>
              <a:t>4.6.2  </a:t>
            </a:r>
            <a:r>
              <a:rPr lang="zh-CN" altLang="zh-CN" dirty="0">
                <a:effectLst/>
              </a:rPr>
              <a:t>类的导入</a:t>
            </a:r>
            <a:endParaRPr lang="zh-CN" altLang="en-US" dirty="0"/>
          </a:p>
        </p:txBody>
      </p:sp>
      <p:sp>
        <p:nvSpPr>
          <p:cNvPr id="1048774" name="矩形 3"/>
          <p:cNvSpPr/>
          <p:nvPr/>
        </p:nvSpPr>
        <p:spPr>
          <a:xfrm>
            <a:off x="899592" y="4653136"/>
            <a:ext cx="6408712" cy="80264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p>
            <a:r>
              <a:rPr lang="en-US" altLang="zh-CN" sz="2400" b="1" dirty="0">
                <a:latin typeface="Calibri" panose="020F0502020204030204" charset="0"/>
                <a:cs typeface="Calibri" panose="020F0502020204030204" charset="0"/>
              </a:rPr>
              <a:t>import</a:t>
            </a:r>
            <a:r>
              <a:rPr lang="en-US" altLang="zh-CN" sz="2400" dirty="0">
                <a:latin typeface="Calibri" panose="020F0502020204030204" charset="0"/>
                <a:cs typeface="Calibri" panose="020F0502020204030204" charset="0"/>
              </a:rPr>
              <a:t> </a:t>
            </a:r>
            <a:r>
              <a:rPr lang="en-US" altLang="zh-CN" sz="2400" dirty="0" err="1">
                <a:latin typeface="Calibri" panose="020F0502020204030204" charset="0"/>
                <a:cs typeface="Calibri" panose="020F0502020204030204" charset="0"/>
              </a:rPr>
              <a:t>java.awt</a:t>
            </a:r>
            <a:r>
              <a:rPr lang="en-US" altLang="zh-CN" sz="2400" dirty="0">
                <a:latin typeface="Calibri" panose="020F0502020204030204" charset="0"/>
                <a:cs typeface="Calibri" panose="020F0502020204030204" charset="0"/>
              </a:rPr>
              <a:t>.*;</a:t>
            </a:r>
            <a:endParaRPr lang="zh-CN" altLang="zh-CN" sz="2400" dirty="0">
              <a:latin typeface="Calibri" panose="020F0502020204030204" charset="0"/>
              <a:cs typeface="Calibri" panose="020F0502020204030204" charset="0"/>
            </a:endParaRPr>
          </a:p>
          <a:p>
            <a:r>
              <a:rPr lang="en-US" altLang="zh-CN" sz="2400" b="1" dirty="0">
                <a:latin typeface="Calibri" panose="020F0502020204030204" charset="0"/>
                <a:cs typeface="Calibri" panose="020F0502020204030204" charset="0"/>
              </a:rPr>
              <a:t>import</a:t>
            </a:r>
            <a:r>
              <a:rPr lang="en-US" altLang="zh-CN" sz="2400" dirty="0">
                <a:latin typeface="Calibri" panose="020F0502020204030204" charset="0"/>
                <a:cs typeface="Calibri" panose="020F0502020204030204" charset="0"/>
              </a:rPr>
              <a:t> </a:t>
            </a:r>
            <a:r>
              <a:rPr lang="en-US" altLang="zh-CN" sz="2400" dirty="0" err="1">
                <a:latin typeface="Calibri" panose="020F0502020204030204" charset="0"/>
                <a:cs typeface="Calibri" panose="020F0502020204030204" charset="0"/>
              </a:rPr>
              <a:t>java.awt.event</a:t>
            </a:r>
            <a:r>
              <a:rPr lang="en-US" altLang="zh-CN" sz="2400" dirty="0">
                <a:latin typeface="Calibri" panose="020F0502020204030204" charset="0"/>
                <a:cs typeface="Calibri" panose="020F0502020204030204" charset="0"/>
              </a:rPr>
              <a:t>.*;</a:t>
            </a:r>
            <a:endParaRPr lang="zh-CN" altLang="zh-CN" sz="2400" dirty="0">
              <a:latin typeface="Calibri" panose="020F0502020204030204" charset="0"/>
              <a:cs typeface="Calibri" panose="020F050202020403020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74"/>
                                        </p:tgtEl>
                                        <p:attrNameLst>
                                          <p:attrName>style.visibility</p:attrName>
                                        </p:attrNameLst>
                                      </p:cBhvr>
                                      <p:to>
                                        <p:strVal val="visible"/>
                                      </p:to>
                                    </p:set>
                                    <p:anim calcmode="lin" valueType="num">
                                      <p:cBhvr additive="base">
                                        <p:cTn id="7" dur="500" fill="hold"/>
                                        <p:tgtEl>
                                          <p:spTgt spid="1048774"/>
                                        </p:tgtEl>
                                        <p:attrNameLst>
                                          <p:attrName>ppt_x</p:attrName>
                                        </p:attrNameLst>
                                      </p:cBhvr>
                                      <p:tavLst>
                                        <p:tav tm="0">
                                          <p:val>
                                            <p:strVal val="#ppt_x"/>
                                          </p:val>
                                        </p:tav>
                                        <p:tav tm="100000">
                                          <p:val>
                                            <p:strVal val="#ppt_x"/>
                                          </p:val>
                                        </p:tav>
                                      </p:tavLst>
                                    </p:anim>
                                    <p:anim calcmode="lin" valueType="num">
                                      <p:cBhvr additive="base">
                                        <p:cTn id="8" dur="500" fill="hold"/>
                                        <p:tgtEl>
                                          <p:spTgt spid="10487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775" name="内容占位符 1"/>
          <p:cNvSpPr>
            <a:spLocks noGrp="1"/>
          </p:cNvSpPr>
          <p:nvPr>
            <p:ph idx="1"/>
          </p:nvPr>
        </p:nvSpPr>
        <p:spPr>
          <a:xfrm>
            <a:off x="457200" y="1481328"/>
            <a:ext cx="8229600" cy="4525963"/>
          </a:xfrm>
        </p:spPr>
        <p:txBody>
          <a:bodyPr>
            <a:normAutofit/>
          </a:bodyPr>
          <a:p>
            <a:r>
              <a:rPr lang="zh-CN" altLang="zh-CN" sz="2800" dirty="0"/>
              <a:t>类的访问控制：</a:t>
            </a:r>
            <a:r>
              <a:rPr lang="en-US" altLang="zh-CN" sz="2800" dirty="0"/>
              <a:t>public | </a:t>
            </a:r>
            <a:r>
              <a:rPr lang="zh-CN" altLang="zh-CN" sz="2800" dirty="0"/>
              <a:t>缺省</a:t>
            </a:r>
            <a:endParaRPr lang="zh-CN" altLang="zh-CN" sz="2800" dirty="0"/>
          </a:p>
          <a:p>
            <a:endParaRPr lang="en-US" altLang="zh-CN" sz="2800" dirty="0">
              <a:latin typeface="微软雅黑" panose="020B0503020204020204" charset="-122"/>
              <a:ea typeface="微软雅黑" panose="020B0503020204020204" charset="-122"/>
            </a:endParaRPr>
          </a:p>
          <a:p>
            <a:r>
              <a:rPr lang="en-US" altLang="zh-CN" sz="2600" dirty="0">
                <a:latin typeface="微软雅黑" panose="020B0503020204020204" charset="-122"/>
                <a:ea typeface="微软雅黑" panose="020B0503020204020204" charset="-122"/>
              </a:rPr>
              <a:t>public</a:t>
            </a:r>
            <a:r>
              <a:rPr lang="zh-CN" altLang="en-US" sz="2600" dirty="0">
                <a:latin typeface="微软雅黑" panose="020B0503020204020204" charset="-122"/>
                <a:ea typeface="微软雅黑" panose="020B0503020204020204" charset="-122"/>
              </a:rPr>
              <a:t>：该类</a:t>
            </a:r>
            <a:r>
              <a:rPr lang="zh-CN" altLang="en-US" sz="2600" b="1" dirty="0">
                <a:solidFill>
                  <a:srgbClr val="C00000"/>
                </a:solidFill>
                <a:latin typeface="微软雅黑" panose="020B0503020204020204" charset="-122"/>
                <a:ea typeface="微软雅黑" panose="020B0503020204020204" charset="-122"/>
              </a:rPr>
              <a:t>可以</a:t>
            </a:r>
            <a:r>
              <a:rPr lang="zh-CN" altLang="en-US" sz="2600" dirty="0">
                <a:latin typeface="微软雅黑" panose="020B0503020204020204" charset="-122"/>
                <a:ea typeface="微软雅黑" panose="020B0503020204020204" charset="-122"/>
              </a:rPr>
              <a:t>被所有类访问（包内或包外均可）</a:t>
            </a:r>
            <a:endParaRPr lang="en-US" altLang="zh-CN" sz="2600" dirty="0">
              <a:latin typeface="微软雅黑" panose="020B0503020204020204" charset="-122"/>
              <a:ea typeface="微软雅黑" panose="020B0503020204020204" charset="-122"/>
            </a:endParaRPr>
          </a:p>
          <a:p>
            <a:pPr lvl="1"/>
            <a:r>
              <a:rPr lang="zh-CN" altLang="en-US" sz="2600" dirty="0">
                <a:latin typeface="微软雅黑" panose="020B0503020204020204" charset="-122"/>
                <a:ea typeface="微软雅黑" panose="020B0503020204020204" charset="-122"/>
              </a:rPr>
              <a:t> 如果使用者与被使用者</a:t>
            </a:r>
            <a:r>
              <a:rPr lang="zh-CN" altLang="en-US" sz="2600" b="1" dirty="0">
                <a:solidFill>
                  <a:srgbClr val="C00000"/>
                </a:solidFill>
                <a:latin typeface="微软雅黑" panose="020B0503020204020204" charset="-122"/>
                <a:ea typeface="微软雅黑" panose="020B0503020204020204" charset="-122"/>
              </a:rPr>
              <a:t>在同一个包</a:t>
            </a:r>
            <a:r>
              <a:rPr lang="zh-CN" altLang="en-US" sz="2600" dirty="0">
                <a:latin typeface="微软雅黑" panose="020B0503020204020204" charset="-122"/>
                <a:ea typeface="微软雅黑" panose="020B0503020204020204" charset="-122"/>
              </a:rPr>
              <a:t>下：直接使用</a:t>
            </a:r>
            <a:endParaRPr lang="en-US" altLang="zh-CN" sz="2600" dirty="0">
              <a:latin typeface="微软雅黑" panose="020B0503020204020204" charset="-122"/>
              <a:ea typeface="微软雅黑" panose="020B0503020204020204" charset="-122"/>
            </a:endParaRPr>
          </a:p>
          <a:p>
            <a:pPr lvl="1"/>
            <a:r>
              <a:rPr lang="zh-CN" altLang="en-US" sz="2600" dirty="0">
                <a:latin typeface="微软雅黑" panose="020B0503020204020204" charset="-122"/>
                <a:ea typeface="微软雅黑" panose="020B0503020204020204" charset="-122"/>
              </a:rPr>
              <a:t> 如果使用者与被使用者</a:t>
            </a:r>
            <a:r>
              <a:rPr lang="zh-CN" altLang="en-US" sz="2600" b="1" dirty="0">
                <a:solidFill>
                  <a:srgbClr val="C00000"/>
                </a:solidFill>
                <a:latin typeface="微软雅黑" panose="020B0503020204020204" charset="-122"/>
                <a:ea typeface="微软雅黑" panose="020B0503020204020204" charset="-122"/>
              </a:rPr>
              <a:t>不在同一个包</a:t>
            </a:r>
            <a:r>
              <a:rPr lang="zh-CN" altLang="en-US" sz="2600" dirty="0">
                <a:latin typeface="微软雅黑" panose="020B0503020204020204" charset="-122"/>
                <a:ea typeface="微软雅黑" panose="020B0503020204020204" charset="-122"/>
              </a:rPr>
              <a:t>下：通常先导入，再使用</a:t>
            </a:r>
            <a:endParaRPr lang="en-US" altLang="zh-CN" sz="2600" dirty="0">
              <a:latin typeface="微软雅黑" panose="020B0503020204020204" charset="-122"/>
              <a:ea typeface="微软雅黑" panose="020B0503020204020204" charset="-122"/>
            </a:endParaRPr>
          </a:p>
          <a:p>
            <a:endParaRPr lang="en-US" altLang="zh-CN" sz="2600" dirty="0">
              <a:latin typeface="微软雅黑" panose="020B0503020204020204" charset="-122"/>
              <a:ea typeface="微软雅黑" panose="020B0503020204020204" charset="-122"/>
            </a:endParaRPr>
          </a:p>
          <a:p>
            <a:r>
              <a:rPr lang="zh-CN" altLang="en-US" sz="2600" dirty="0">
                <a:latin typeface="微软雅黑" panose="020B0503020204020204" charset="-122"/>
                <a:ea typeface="微软雅黑" panose="020B0503020204020204" charset="-122"/>
              </a:rPr>
              <a:t>缺省：该类只能在当前包中被使用</a:t>
            </a:r>
            <a:endParaRPr lang="zh-CN" altLang="en-US" sz="2600" dirty="0">
              <a:latin typeface="微软雅黑" panose="020B0503020204020204" charset="-122"/>
              <a:ea typeface="微软雅黑" panose="020B0503020204020204" charset="-122"/>
            </a:endParaRPr>
          </a:p>
        </p:txBody>
      </p:sp>
      <p:sp>
        <p:nvSpPr>
          <p:cNvPr id="1048776" name="灯片编号占位符 3"/>
          <p:cNvSpPr>
            <a:spLocks noGrp="1"/>
          </p:cNvSpPr>
          <p:nvPr>
            <p:ph type="sldNum" sz="quarter" idx="12"/>
          </p:nvPr>
        </p:nvSpPr>
        <p:spPr>
          <a:xfrm>
            <a:off x="8647272" y="6407944"/>
            <a:ext cx="365760" cy="365125"/>
          </a:xfrm>
        </p:spPr>
        <p:txBody>
          <a:bodyPr/>
          <a:p>
            <a:fld id="{0C913308-F349-4B6D-A68A-DD1791B4A57B}" type="slidenum">
              <a:rPr lang="zh-CN" altLang="en-US" smtClean="0"/>
            </a:fld>
            <a:endParaRPr lang="zh-CN" altLang="en-US"/>
          </a:p>
        </p:txBody>
      </p:sp>
      <p:sp>
        <p:nvSpPr>
          <p:cNvPr id="1048777" name="标题 4"/>
          <p:cNvSpPr>
            <a:spLocks noGrp="1"/>
          </p:cNvSpPr>
          <p:nvPr>
            <p:ph type="title"/>
          </p:nvPr>
        </p:nvSpPr>
        <p:spPr/>
        <p:txBody>
          <a:bodyPr wrap="square">
            <a:spAutoFit/>
          </a:bodyPr>
          <a:p>
            <a:r>
              <a:rPr lang="en-US" altLang="zh-CN" dirty="0">
                <a:effectLst/>
              </a:rPr>
              <a:t>4.6.2  </a:t>
            </a:r>
            <a:r>
              <a:rPr lang="zh-CN" altLang="zh-CN" dirty="0">
                <a:effectLst/>
              </a:rPr>
              <a:t>类的导入</a:t>
            </a:r>
            <a:endParaRPr lang="zh-CN" altLang="en-US" dirty="0"/>
          </a:p>
        </p:txBody>
      </p:sp>
      <p:pic>
        <p:nvPicPr>
          <p:cNvPr id="2097157" name="Picture 2"/>
          <p:cNvPicPr>
            <a:picLocks noChangeAspect="1" noChangeArrowheads="1"/>
          </p:cNvPicPr>
          <p:nvPr/>
        </p:nvPicPr>
        <p:blipFill>
          <a:blip r:embed="rId1"/>
          <a:srcRect/>
          <a:stretch>
            <a:fillRect/>
          </a:stretch>
        </p:blipFill>
        <p:spPr bwMode="auto">
          <a:xfrm>
            <a:off x="5640898" y="1397626"/>
            <a:ext cx="3042273" cy="567210"/>
          </a:xfrm>
          <a:prstGeom prst="rect">
            <a:avLst/>
          </a:prstGeom>
          <a:noFill/>
          <a:ln>
            <a:noFill/>
          </a:ln>
        </p:spPr>
      </p:pic>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778" name="灯片编号占位符 3"/>
          <p:cNvSpPr>
            <a:spLocks noGrp="1"/>
          </p:cNvSpPr>
          <p:nvPr>
            <p:ph type="sldNum" sz="quarter" idx="12"/>
          </p:nvPr>
        </p:nvSpPr>
        <p:spPr>
          <a:xfrm>
            <a:off x="8647272" y="6407944"/>
            <a:ext cx="365760" cy="365125"/>
          </a:xfrm>
        </p:spPr>
        <p:txBody>
          <a:bodyPr/>
          <a:p>
            <a:fld id="{0C913308-F349-4B6D-A68A-DD1791B4A57B}" type="slidenum">
              <a:rPr lang="zh-CN" altLang="en-US" smtClean="0"/>
            </a:fld>
            <a:endParaRPr lang="zh-CN" altLang="en-US"/>
          </a:p>
        </p:txBody>
      </p:sp>
      <p:sp>
        <p:nvSpPr>
          <p:cNvPr id="1048779" name="标题 4"/>
          <p:cNvSpPr>
            <a:spLocks noGrp="1"/>
          </p:cNvSpPr>
          <p:nvPr>
            <p:ph type="title"/>
          </p:nvPr>
        </p:nvSpPr>
        <p:spPr/>
        <p:txBody>
          <a:bodyPr wrap="square">
            <a:spAutoFit/>
          </a:bodyPr>
          <a:p>
            <a:r>
              <a:rPr lang="en-US" altLang="zh-CN" dirty="0">
                <a:effectLst/>
              </a:rPr>
              <a:t>4.6.2  </a:t>
            </a:r>
            <a:r>
              <a:rPr lang="zh-CN" altLang="zh-CN" dirty="0">
                <a:effectLst/>
              </a:rPr>
              <a:t>类的导入</a:t>
            </a:r>
            <a:endParaRPr lang="zh-CN" altLang="en-US" dirty="0"/>
          </a:p>
        </p:txBody>
      </p:sp>
      <p:sp>
        <p:nvSpPr>
          <p:cNvPr id="1048780" name="Rectangle 2"/>
          <p:cNvSpPr>
            <a:spLocks noChangeArrowheads="1"/>
          </p:cNvSpPr>
          <p:nvPr/>
        </p:nvSpPr>
        <p:spPr bwMode="auto">
          <a:xfrm>
            <a:off x="1" y="672584"/>
            <a:ext cx="184731" cy="369332"/>
          </a:xfrm>
          <a:prstGeom prst="rect">
            <a:avLst/>
          </a:prstGeom>
          <a:noFill/>
          <a:ln>
            <a:noFill/>
          </a:ln>
          <a:effectLst/>
        </p:spPr>
        <p:txBody>
          <a:bodyPr vert="horz" wrap="none" lIns="91440" tIns="45720" rIns="91440" bIns="45720" numCol="1" anchor="ctr" anchorCtr="0" compatLnSpc="1">
            <a:spAutoFit/>
          </a:bodyPr>
          <a:p>
            <a:endParaRPr lang="zh-CN" altLang="en-US"/>
          </a:p>
        </p:txBody>
      </p:sp>
      <p:sp>
        <p:nvSpPr>
          <p:cNvPr id="1048781" name="矩形 8"/>
          <p:cNvSpPr/>
          <p:nvPr/>
        </p:nvSpPr>
        <p:spPr>
          <a:xfrm>
            <a:off x="1551980" y="1928412"/>
            <a:ext cx="1656184" cy="1728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latin typeface="微软雅黑" panose="020B0503020204020204" charset="-122"/>
              <a:ea typeface="微软雅黑" panose="020B0503020204020204" charset="-122"/>
            </a:endParaRPr>
          </a:p>
        </p:txBody>
      </p:sp>
      <p:sp>
        <p:nvSpPr>
          <p:cNvPr id="1048782" name="矩形 9"/>
          <p:cNvSpPr/>
          <p:nvPr/>
        </p:nvSpPr>
        <p:spPr>
          <a:xfrm>
            <a:off x="1768004" y="2522478"/>
            <a:ext cx="1224136" cy="810090"/>
          </a:xfrm>
          <a:prstGeom prst="rect">
            <a:avLst/>
          </a:prstGeom>
          <a:solidFill>
            <a:srgbClr val="F8F8F8"/>
          </a:solidFill>
        </p:spPr>
        <p:style>
          <a:lnRef idx="1">
            <a:schemeClr val="dk1"/>
          </a:lnRef>
          <a:fillRef idx="2">
            <a:schemeClr val="dk1"/>
          </a:fillRef>
          <a:effectRef idx="1">
            <a:schemeClr val="dk1"/>
          </a:effectRef>
          <a:fontRef idx="minor">
            <a:schemeClr val="dk1"/>
          </a:fontRef>
        </p:style>
        <p:txBody>
          <a:bodyPr rtlCol="0" anchor="ctr"/>
          <a:p>
            <a:pPr algn="ctr"/>
            <a:endParaRPr lang="zh-CN" altLang="en-US">
              <a:latin typeface="微软雅黑" panose="020B0503020204020204" charset="-122"/>
              <a:ea typeface="微软雅黑" panose="020B0503020204020204" charset="-122"/>
            </a:endParaRPr>
          </a:p>
        </p:txBody>
      </p:sp>
      <p:sp>
        <p:nvSpPr>
          <p:cNvPr id="1048783" name="矩形 12"/>
          <p:cNvSpPr/>
          <p:nvPr/>
        </p:nvSpPr>
        <p:spPr>
          <a:xfrm>
            <a:off x="1768004" y="2248653"/>
            <a:ext cx="1224136" cy="270030"/>
          </a:xfrm>
          <a:prstGeom prst="rect">
            <a:avLst/>
          </a:prstGeom>
          <a:solidFill>
            <a:srgbClr val="F8F8F8"/>
          </a:solidFill>
        </p:spPr>
        <p:style>
          <a:lnRef idx="1">
            <a:schemeClr val="dk1"/>
          </a:lnRef>
          <a:fillRef idx="2">
            <a:schemeClr val="dk1"/>
          </a:fillRef>
          <a:effectRef idx="1">
            <a:schemeClr val="dk1"/>
          </a:effectRef>
          <a:fontRef idx="minor">
            <a:schemeClr val="dk1"/>
          </a:fontRef>
        </p:style>
        <p:txBody>
          <a:bodyPr rtlCol="0" anchor="ctr"/>
          <a:p>
            <a:pPr algn="ctr"/>
            <a:r>
              <a:rPr lang="zh-CN" altLang="en-US" sz="1600" dirty="0">
                <a:latin typeface="微软雅黑" panose="020B0503020204020204" charset="-122"/>
                <a:ea typeface="微软雅黑" panose="020B0503020204020204" charset="-122"/>
              </a:rPr>
              <a:t>类</a:t>
            </a:r>
            <a:r>
              <a:rPr lang="en-US" altLang="zh-CN" sz="1600" dirty="0">
                <a:latin typeface="微软雅黑" panose="020B0503020204020204" charset="-122"/>
                <a:ea typeface="微软雅黑" panose="020B0503020204020204" charset="-122"/>
              </a:rPr>
              <a:t>A</a:t>
            </a:r>
            <a:endParaRPr lang="zh-CN" altLang="en-US" sz="1600" dirty="0">
              <a:latin typeface="微软雅黑" panose="020B0503020204020204" charset="-122"/>
              <a:ea typeface="微软雅黑" panose="020B0503020204020204" charset="-122"/>
            </a:endParaRPr>
          </a:p>
        </p:txBody>
      </p:sp>
      <p:sp>
        <p:nvSpPr>
          <p:cNvPr id="1048784" name="TextBox 13"/>
          <p:cNvSpPr txBox="1"/>
          <p:nvPr/>
        </p:nvSpPr>
        <p:spPr>
          <a:xfrm>
            <a:off x="1695996" y="3645024"/>
            <a:ext cx="1224136" cy="338554"/>
          </a:xfrm>
          <a:prstGeom prst="rect">
            <a:avLst/>
          </a:prstGeom>
          <a:noFill/>
        </p:spPr>
        <p:txBody>
          <a:bodyPr wrap="square" rtlCol="0">
            <a:spAutoFit/>
          </a:bodyPr>
          <a:p>
            <a:pPr algn="ctr"/>
            <a:r>
              <a:rPr lang="zh-CN" altLang="en-US" sz="1600" dirty="0">
                <a:latin typeface="微软雅黑" panose="020B0503020204020204" charset="-122"/>
                <a:ea typeface="微软雅黑" panose="020B0503020204020204" charset="-122"/>
              </a:rPr>
              <a:t>包</a:t>
            </a:r>
            <a:r>
              <a:rPr lang="en-US" altLang="zh-CN" sz="1600" dirty="0">
                <a:latin typeface="微软雅黑" panose="020B0503020204020204" charset="-122"/>
                <a:ea typeface="微软雅黑" panose="020B0503020204020204" charset="-122"/>
              </a:rPr>
              <a:t>1</a:t>
            </a:r>
            <a:endParaRPr lang="zh-CN" altLang="en-US" sz="1600" dirty="0">
              <a:latin typeface="微软雅黑" panose="020B0503020204020204" charset="-122"/>
              <a:ea typeface="微软雅黑" panose="020B0503020204020204" charset="-122"/>
            </a:endParaRPr>
          </a:p>
        </p:txBody>
      </p:sp>
      <p:sp>
        <p:nvSpPr>
          <p:cNvPr id="1048785" name="矩形 14"/>
          <p:cNvSpPr/>
          <p:nvPr/>
        </p:nvSpPr>
        <p:spPr>
          <a:xfrm>
            <a:off x="3707904" y="1928412"/>
            <a:ext cx="3960440" cy="1728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latin typeface="微软雅黑" panose="020B0503020204020204" charset="-122"/>
              <a:ea typeface="微软雅黑" panose="020B0503020204020204" charset="-122"/>
            </a:endParaRPr>
          </a:p>
        </p:txBody>
      </p:sp>
      <p:sp>
        <p:nvSpPr>
          <p:cNvPr id="1048786" name="矩形 15"/>
          <p:cNvSpPr/>
          <p:nvPr/>
        </p:nvSpPr>
        <p:spPr>
          <a:xfrm>
            <a:off x="4144268" y="2522478"/>
            <a:ext cx="1440160" cy="810090"/>
          </a:xfrm>
          <a:prstGeom prst="rect">
            <a:avLst/>
          </a:prstGeom>
          <a:solidFill>
            <a:srgbClr val="F8F8F8"/>
          </a:solidFill>
        </p:spPr>
        <p:style>
          <a:lnRef idx="1">
            <a:schemeClr val="dk1"/>
          </a:lnRef>
          <a:fillRef idx="2">
            <a:schemeClr val="dk1"/>
          </a:fillRef>
          <a:effectRef idx="1">
            <a:schemeClr val="dk1"/>
          </a:effectRef>
          <a:fontRef idx="minor">
            <a:schemeClr val="dk1"/>
          </a:fontRef>
        </p:style>
        <p:txBody>
          <a:bodyPr rtlCol="0" anchor="ctr"/>
          <a:p>
            <a:pPr algn="ctr"/>
            <a:endParaRPr lang="zh-CN" altLang="en-US">
              <a:latin typeface="微软雅黑" panose="020B0503020204020204" charset="-122"/>
              <a:ea typeface="微软雅黑" panose="020B0503020204020204" charset="-122"/>
            </a:endParaRPr>
          </a:p>
        </p:txBody>
      </p:sp>
      <p:sp>
        <p:nvSpPr>
          <p:cNvPr id="1048787" name="矩形 16"/>
          <p:cNvSpPr/>
          <p:nvPr/>
        </p:nvSpPr>
        <p:spPr>
          <a:xfrm>
            <a:off x="4144268" y="2248653"/>
            <a:ext cx="1440160" cy="270030"/>
          </a:xfrm>
          <a:prstGeom prst="rect">
            <a:avLst/>
          </a:prstGeom>
          <a:solidFill>
            <a:srgbClr val="F8F8F8"/>
          </a:solidFill>
        </p:spPr>
        <p:style>
          <a:lnRef idx="1">
            <a:schemeClr val="dk1"/>
          </a:lnRef>
          <a:fillRef idx="2">
            <a:schemeClr val="dk1"/>
          </a:fillRef>
          <a:effectRef idx="1">
            <a:schemeClr val="dk1"/>
          </a:effectRef>
          <a:fontRef idx="minor">
            <a:schemeClr val="dk1"/>
          </a:fontRef>
        </p:style>
        <p:txBody>
          <a:bodyPr rtlCol="0" anchor="ctr"/>
          <a:p>
            <a:pPr algn="ctr"/>
            <a:r>
              <a:rPr lang="en-US" altLang="zh-CN" sz="1600" dirty="0">
                <a:latin typeface="微软雅黑" panose="020B0503020204020204" charset="-122"/>
                <a:ea typeface="微软雅黑" panose="020B0503020204020204" charset="-122"/>
              </a:rPr>
              <a:t>public</a:t>
            </a:r>
            <a:r>
              <a:rPr lang="zh-CN" altLang="en-US" sz="1600" dirty="0">
                <a:latin typeface="微软雅黑" panose="020B0503020204020204" charset="-122"/>
                <a:ea typeface="微软雅黑" panose="020B0503020204020204" charset="-122"/>
              </a:rPr>
              <a:t>类</a:t>
            </a:r>
            <a:r>
              <a:rPr lang="en-US" altLang="zh-CN" sz="1600" dirty="0">
                <a:latin typeface="微软雅黑" panose="020B0503020204020204" charset="-122"/>
                <a:ea typeface="微软雅黑" panose="020B0503020204020204" charset="-122"/>
              </a:rPr>
              <a:t>B</a:t>
            </a:r>
            <a:endParaRPr lang="zh-CN" altLang="en-US" sz="1600" dirty="0">
              <a:latin typeface="微软雅黑" panose="020B0503020204020204" charset="-122"/>
              <a:ea typeface="微软雅黑" panose="020B0503020204020204" charset="-122"/>
            </a:endParaRPr>
          </a:p>
        </p:txBody>
      </p:sp>
      <p:sp>
        <p:nvSpPr>
          <p:cNvPr id="1048788" name="矩形 17"/>
          <p:cNvSpPr/>
          <p:nvPr/>
        </p:nvSpPr>
        <p:spPr>
          <a:xfrm>
            <a:off x="6016476" y="2526273"/>
            <a:ext cx="1224136" cy="810090"/>
          </a:xfrm>
          <a:prstGeom prst="rect">
            <a:avLst/>
          </a:prstGeom>
          <a:solidFill>
            <a:srgbClr val="F8F8F8"/>
          </a:solidFill>
        </p:spPr>
        <p:style>
          <a:lnRef idx="1">
            <a:schemeClr val="dk1"/>
          </a:lnRef>
          <a:fillRef idx="2">
            <a:schemeClr val="dk1"/>
          </a:fillRef>
          <a:effectRef idx="1">
            <a:schemeClr val="dk1"/>
          </a:effectRef>
          <a:fontRef idx="minor">
            <a:schemeClr val="dk1"/>
          </a:fontRef>
        </p:style>
        <p:txBody>
          <a:bodyPr rtlCol="0" anchor="ctr"/>
          <a:p>
            <a:pPr algn="ctr"/>
            <a:endParaRPr lang="zh-CN" altLang="en-US">
              <a:latin typeface="微软雅黑" panose="020B0503020204020204" charset="-122"/>
              <a:ea typeface="微软雅黑" panose="020B0503020204020204" charset="-122"/>
            </a:endParaRPr>
          </a:p>
        </p:txBody>
      </p:sp>
      <p:sp>
        <p:nvSpPr>
          <p:cNvPr id="1048789" name="矩形 18"/>
          <p:cNvSpPr/>
          <p:nvPr/>
        </p:nvSpPr>
        <p:spPr>
          <a:xfrm>
            <a:off x="6016476" y="2252448"/>
            <a:ext cx="1224136" cy="270030"/>
          </a:xfrm>
          <a:prstGeom prst="rect">
            <a:avLst/>
          </a:prstGeom>
          <a:solidFill>
            <a:srgbClr val="F8F8F8"/>
          </a:solidFill>
        </p:spPr>
        <p:style>
          <a:lnRef idx="1">
            <a:schemeClr val="dk1"/>
          </a:lnRef>
          <a:fillRef idx="2">
            <a:schemeClr val="dk1"/>
          </a:fillRef>
          <a:effectRef idx="1">
            <a:schemeClr val="dk1"/>
          </a:effectRef>
          <a:fontRef idx="minor">
            <a:schemeClr val="dk1"/>
          </a:fontRef>
        </p:style>
        <p:txBody>
          <a:bodyPr rtlCol="0" anchor="ctr"/>
          <a:p>
            <a:pPr algn="ctr"/>
            <a:r>
              <a:rPr lang="zh-CN" altLang="en-US" sz="1600" dirty="0">
                <a:latin typeface="微软雅黑" panose="020B0503020204020204" charset="-122"/>
                <a:ea typeface="微软雅黑" panose="020B0503020204020204" charset="-122"/>
              </a:rPr>
              <a:t>类</a:t>
            </a:r>
            <a:r>
              <a:rPr lang="en-US" altLang="zh-CN" sz="1600" dirty="0">
                <a:latin typeface="微软雅黑" panose="020B0503020204020204" charset="-122"/>
                <a:ea typeface="微软雅黑" panose="020B0503020204020204" charset="-122"/>
              </a:rPr>
              <a:t>C</a:t>
            </a:r>
            <a:endParaRPr lang="zh-CN" altLang="en-US" sz="1600" dirty="0">
              <a:latin typeface="微软雅黑" panose="020B0503020204020204" charset="-122"/>
              <a:ea typeface="微软雅黑" panose="020B0503020204020204" charset="-122"/>
            </a:endParaRPr>
          </a:p>
        </p:txBody>
      </p:sp>
      <p:sp>
        <p:nvSpPr>
          <p:cNvPr id="1048790" name="TextBox 19"/>
          <p:cNvSpPr txBox="1"/>
          <p:nvPr/>
        </p:nvSpPr>
        <p:spPr>
          <a:xfrm>
            <a:off x="4972360" y="3645024"/>
            <a:ext cx="1224136" cy="338554"/>
          </a:xfrm>
          <a:prstGeom prst="rect">
            <a:avLst/>
          </a:prstGeom>
          <a:noFill/>
        </p:spPr>
        <p:txBody>
          <a:bodyPr wrap="square" rtlCol="0">
            <a:spAutoFit/>
          </a:bodyPr>
          <a:p>
            <a:pPr algn="ctr"/>
            <a:r>
              <a:rPr lang="zh-CN" altLang="en-US" sz="1600" dirty="0">
                <a:latin typeface="微软雅黑" panose="020B0503020204020204" charset="-122"/>
                <a:ea typeface="微软雅黑" panose="020B0503020204020204" charset="-122"/>
              </a:rPr>
              <a:t>包</a:t>
            </a:r>
            <a:r>
              <a:rPr lang="en-US" altLang="zh-CN" sz="1600" dirty="0">
                <a:latin typeface="微软雅黑" panose="020B0503020204020204" charset="-122"/>
                <a:ea typeface="微软雅黑" panose="020B0503020204020204" charset="-122"/>
              </a:rPr>
              <a:t>2</a:t>
            </a:r>
            <a:endParaRPr lang="zh-CN" altLang="en-US" sz="1600" dirty="0">
              <a:latin typeface="微软雅黑" panose="020B0503020204020204" charset="-122"/>
              <a:ea typeface="微软雅黑" panose="020B0503020204020204" charset="-122"/>
            </a:endParaRPr>
          </a:p>
        </p:txBody>
      </p:sp>
      <p:sp>
        <p:nvSpPr>
          <p:cNvPr id="1048791" name="矩形 20"/>
          <p:cNvSpPr/>
          <p:nvPr/>
        </p:nvSpPr>
        <p:spPr>
          <a:xfrm>
            <a:off x="107504" y="4574638"/>
            <a:ext cx="2478530" cy="345765"/>
          </a:xfrm>
          <a:prstGeom prst="rect">
            <a:avLst/>
          </a:prstGeom>
        </p:spPr>
        <p:style>
          <a:lnRef idx="1">
            <a:schemeClr val="accent3"/>
          </a:lnRef>
          <a:fillRef idx="3">
            <a:schemeClr val="accent3"/>
          </a:fillRef>
          <a:effectRef idx="2">
            <a:schemeClr val="accent3"/>
          </a:effectRef>
          <a:fontRef idx="minor">
            <a:schemeClr val="lt1"/>
          </a:fontRef>
        </p:style>
        <p:txBody>
          <a:bodyPr rtlCol="0" anchor="ctr"/>
          <a:p>
            <a:pPr algn="ctr"/>
            <a:r>
              <a:rPr lang="zh-CN" altLang="en-US" dirty="0">
                <a:latin typeface="微软雅黑" panose="020B0503020204020204" charset="-122"/>
                <a:ea typeface="微软雅黑" panose="020B0503020204020204" charset="-122"/>
              </a:rPr>
              <a:t>类</a:t>
            </a:r>
            <a:r>
              <a:rPr lang="en-US" altLang="zh-CN" dirty="0">
                <a:latin typeface="微软雅黑" panose="020B0503020204020204" charset="-122"/>
                <a:ea typeface="微软雅黑" panose="020B0503020204020204" charset="-122"/>
              </a:rPr>
              <a:t>A</a:t>
            </a:r>
            <a:r>
              <a:rPr lang="zh-CN" altLang="en-US" dirty="0">
                <a:latin typeface="微软雅黑" panose="020B0503020204020204" charset="-122"/>
                <a:ea typeface="微软雅黑" panose="020B0503020204020204" charset="-122"/>
              </a:rPr>
              <a:t>可以访问类</a:t>
            </a:r>
            <a:r>
              <a:rPr lang="en-US" altLang="zh-CN" dirty="0">
                <a:latin typeface="微软雅黑" panose="020B0503020204020204" charset="-122"/>
                <a:ea typeface="微软雅黑" panose="020B0503020204020204" charset="-122"/>
              </a:rPr>
              <a:t>C</a:t>
            </a:r>
            <a:r>
              <a:rPr lang="zh-CN" altLang="en-US" dirty="0">
                <a:latin typeface="微软雅黑" panose="020B0503020204020204" charset="-122"/>
                <a:ea typeface="微软雅黑" panose="020B0503020204020204" charset="-122"/>
              </a:rPr>
              <a:t>吗？</a:t>
            </a:r>
            <a:endParaRPr lang="zh-CN" altLang="en-US" dirty="0">
              <a:latin typeface="微软雅黑" panose="020B0503020204020204" charset="-122"/>
              <a:ea typeface="微软雅黑" panose="020B0503020204020204" charset="-122"/>
            </a:endParaRPr>
          </a:p>
        </p:txBody>
      </p:sp>
      <p:sp>
        <p:nvSpPr>
          <p:cNvPr id="1048792" name="矩形 21"/>
          <p:cNvSpPr/>
          <p:nvPr/>
        </p:nvSpPr>
        <p:spPr>
          <a:xfrm>
            <a:off x="107504" y="4112395"/>
            <a:ext cx="2478530" cy="345765"/>
          </a:xfrm>
          <a:prstGeom prst="rect">
            <a:avLst/>
          </a:prstGeom>
        </p:spPr>
        <p:style>
          <a:lnRef idx="1">
            <a:schemeClr val="accent3"/>
          </a:lnRef>
          <a:fillRef idx="3">
            <a:schemeClr val="accent3"/>
          </a:fillRef>
          <a:effectRef idx="2">
            <a:schemeClr val="accent3"/>
          </a:effectRef>
          <a:fontRef idx="minor">
            <a:schemeClr val="lt1"/>
          </a:fontRef>
        </p:style>
        <p:txBody>
          <a:bodyPr rtlCol="0" anchor="ctr"/>
          <a:p>
            <a:pPr algn="ctr"/>
            <a:r>
              <a:rPr lang="zh-CN" altLang="en-US" dirty="0">
                <a:latin typeface="微软雅黑" panose="020B0503020204020204" charset="-122"/>
                <a:ea typeface="微软雅黑" panose="020B0503020204020204" charset="-122"/>
              </a:rPr>
              <a:t>类</a:t>
            </a:r>
            <a:r>
              <a:rPr lang="en-US" altLang="zh-CN" dirty="0">
                <a:latin typeface="微软雅黑" panose="020B0503020204020204" charset="-122"/>
                <a:ea typeface="微软雅黑" panose="020B0503020204020204" charset="-122"/>
              </a:rPr>
              <a:t>A</a:t>
            </a:r>
            <a:r>
              <a:rPr lang="zh-CN" altLang="en-US" dirty="0">
                <a:latin typeface="微软雅黑" panose="020B0503020204020204" charset="-122"/>
                <a:ea typeface="微软雅黑" panose="020B0503020204020204" charset="-122"/>
              </a:rPr>
              <a:t>可以访问类</a:t>
            </a:r>
            <a:r>
              <a:rPr lang="en-US" altLang="zh-CN" dirty="0">
                <a:latin typeface="微软雅黑" panose="020B0503020204020204" charset="-122"/>
                <a:ea typeface="微软雅黑" panose="020B0503020204020204" charset="-122"/>
              </a:rPr>
              <a:t>B</a:t>
            </a:r>
            <a:r>
              <a:rPr lang="zh-CN" altLang="en-US" dirty="0">
                <a:latin typeface="微软雅黑" panose="020B0503020204020204" charset="-122"/>
                <a:ea typeface="微软雅黑" panose="020B0503020204020204" charset="-122"/>
              </a:rPr>
              <a:t>吗？</a:t>
            </a:r>
            <a:endParaRPr lang="zh-CN" altLang="en-US" dirty="0">
              <a:latin typeface="微软雅黑" panose="020B0503020204020204" charset="-122"/>
              <a:ea typeface="微软雅黑" panose="020B0503020204020204" charset="-122"/>
            </a:endParaRPr>
          </a:p>
        </p:txBody>
      </p:sp>
      <p:sp>
        <p:nvSpPr>
          <p:cNvPr id="1048793" name="矩形 22"/>
          <p:cNvSpPr/>
          <p:nvPr/>
        </p:nvSpPr>
        <p:spPr>
          <a:xfrm>
            <a:off x="3131840" y="4122868"/>
            <a:ext cx="2315749" cy="345765"/>
          </a:xfrm>
          <a:prstGeom prst="rect">
            <a:avLst/>
          </a:prstGeom>
        </p:spPr>
        <p:style>
          <a:lnRef idx="1">
            <a:schemeClr val="accent4"/>
          </a:lnRef>
          <a:fillRef idx="3">
            <a:schemeClr val="accent4"/>
          </a:fillRef>
          <a:effectRef idx="2">
            <a:schemeClr val="accent4"/>
          </a:effectRef>
          <a:fontRef idx="minor">
            <a:schemeClr val="lt1"/>
          </a:fontRef>
        </p:style>
        <p:txBody>
          <a:bodyPr rtlCol="0" anchor="ctr"/>
          <a:p>
            <a:pPr algn="ctr"/>
            <a:r>
              <a:rPr lang="zh-CN" altLang="en-US" dirty="0">
                <a:latin typeface="微软雅黑" panose="020B0503020204020204" charset="-122"/>
                <a:ea typeface="微软雅黑" panose="020B0503020204020204" charset="-122"/>
              </a:rPr>
              <a:t>类</a:t>
            </a:r>
            <a:r>
              <a:rPr lang="en-US" altLang="zh-CN" dirty="0">
                <a:latin typeface="微软雅黑" panose="020B0503020204020204" charset="-122"/>
                <a:ea typeface="微软雅黑" panose="020B0503020204020204" charset="-122"/>
              </a:rPr>
              <a:t>B</a:t>
            </a:r>
            <a:r>
              <a:rPr lang="zh-CN" altLang="en-US" dirty="0">
                <a:latin typeface="微软雅黑" panose="020B0503020204020204" charset="-122"/>
                <a:ea typeface="微软雅黑" panose="020B0503020204020204" charset="-122"/>
              </a:rPr>
              <a:t>可以访问类</a:t>
            </a:r>
            <a:r>
              <a:rPr lang="en-US" altLang="zh-CN" dirty="0">
                <a:latin typeface="微软雅黑" panose="020B0503020204020204" charset="-122"/>
                <a:ea typeface="微软雅黑" panose="020B0503020204020204" charset="-122"/>
              </a:rPr>
              <a:t>A</a:t>
            </a:r>
            <a:r>
              <a:rPr lang="zh-CN" altLang="en-US" dirty="0">
                <a:latin typeface="微软雅黑" panose="020B0503020204020204" charset="-122"/>
                <a:ea typeface="微软雅黑" panose="020B0503020204020204" charset="-122"/>
              </a:rPr>
              <a:t>吗？</a:t>
            </a:r>
            <a:endParaRPr lang="zh-CN" altLang="en-US" dirty="0">
              <a:latin typeface="微软雅黑" panose="020B0503020204020204" charset="-122"/>
              <a:ea typeface="微软雅黑" panose="020B0503020204020204" charset="-122"/>
            </a:endParaRPr>
          </a:p>
        </p:txBody>
      </p:sp>
      <p:sp>
        <p:nvSpPr>
          <p:cNvPr id="1048794" name="矩形 23"/>
          <p:cNvSpPr/>
          <p:nvPr/>
        </p:nvSpPr>
        <p:spPr>
          <a:xfrm>
            <a:off x="3131840" y="4580905"/>
            <a:ext cx="2314593" cy="345765"/>
          </a:xfrm>
          <a:prstGeom prst="rect">
            <a:avLst/>
          </a:prstGeom>
        </p:spPr>
        <p:style>
          <a:lnRef idx="1">
            <a:schemeClr val="accent4"/>
          </a:lnRef>
          <a:fillRef idx="3">
            <a:schemeClr val="accent4"/>
          </a:fillRef>
          <a:effectRef idx="2">
            <a:schemeClr val="accent4"/>
          </a:effectRef>
          <a:fontRef idx="minor">
            <a:schemeClr val="lt1"/>
          </a:fontRef>
        </p:style>
        <p:txBody>
          <a:bodyPr rtlCol="0" anchor="ctr"/>
          <a:p>
            <a:pPr algn="ctr"/>
            <a:r>
              <a:rPr lang="zh-CN" altLang="en-US" dirty="0">
                <a:latin typeface="微软雅黑" panose="020B0503020204020204" charset="-122"/>
                <a:ea typeface="微软雅黑" panose="020B0503020204020204" charset="-122"/>
              </a:rPr>
              <a:t>类</a:t>
            </a:r>
            <a:r>
              <a:rPr lang="en-US" altLang="zh-CN" dirty="0">
                <a:latin typeface="微软雅黑" panose="020B0503020204020204" charset="-122"/>
                <a:ea typeface="微软雅黑" panose="020B0503020204020204" charset="-122"/>
              </a:rPr>
              <a:t>B</a:t>
            </a:r>
            <a:r>
              <a:rPr lang="zh-CN" altLang="en-US" dirty="0">
                <a:latin typeface="微软雅黑" panose="020B0503020204020204" charset="-122"/>
                <a:ea typeface="微软雅黑" panose="020B0503020204020204" charset="-122"/>
              </a:rPr>
              <a:t>可以访问类</a:t>
            </a:r>
            <a:r>
              <a:rPr lang="en-US" altLang="zh-CN" dirty="0">
                <a:latin typeface="微软雅黑" panose="020B0503020204020204" charset="-122"/>
                <a:ea typeface="微软雅黑" panose="020B0503020204020204" charset="-122"/>
              </a:rPr>
              <a:t>C</a:t>
            </a:r>
            <a:r>
              <a:rPr lang="zh-CN" altLang="en-US" dirty="0">
                <a:latin typeface="微软雅黑" panose="020B0503020204020204" charset="-122"/>
                <a:ea typeface="微软雅黑" panose="020B0503020204020204" charset="-122"/>
              </a:rPr>
              <a:t>吗？</a:t>
            </a:r>
            <a:endParaRPr lang="zh-CN" altLang="en-US" dirty="0">
              <a:latin typeface="微软雅黑" panose="020B0503020204020204" charset="-122"/>
              <a:ea typeface="微软雅黑" panose="020B0503020204020204" charset="-122"/>
            </a:endParaRPr>
          </a:p>
        </p:txBody>
      </p:sp>
      <p:sp>
        <p:nvSpPr>
          <p:cNvPr id="1048795" name="矩形 24"/>
          <p:cNvSpPr/>
          <p:nvPr/>
        </p:nvSpPr>
        <p:spPr>
          <a:xfrm>
            <a:off x="6012160" y="4112395"/>
            <a:ext cx="2664296" cy="3457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p>
            <a:pPr algn="ctr"/>
            <a:r>
              <a:rPr lang="zh-CN" altLang="en-US" dirty="0">
                <a:latin typeface="微软雅黑" panose="020B0503020204020204" charset="-122"/>
                <a:ea typeface="微软雅黑" panose="020B0503020204020204" charset="-122"/>
              </a:rPr>
              <a:t>类</a:t>
            </a:r>
            <a:r>
              <a:rPr lang="en-US" altLang="zh-CN" dirty="0">
                <a:latin typeface="微软雅黑" panose="020B0503020204020204" charset="-122"/>
                <a:ea typeface="微软雅黑" panose="020B0503020204020204" charset="-122"/>
              </a:rPr>
              <a:t>C</a:t>
            </a:r>
            <a:r>
              <a:rPr lang="zh-CN" altLang="en-US" dirty="0">
                <a:latin typeface="微软雅黑" panose="020B0503020204020204" charset="-122"/>
                <a:ea typeface="微软雅黑" panose="020B0503020204020204" charset="-122"/>
              </a:rPr>
              <a:t>可以访问类</a:t>
            </a:r>
            <a:r>
              <a:rPr lang="en-US" altLang="zh-CN" dirty="0">
                <a:latin typeface="微软雅黑" panose="020B0503020204020204" charset="-122"/>
                <a:ea typeface="微软雅黑" panose="020B0503020204020204" charset="-122"/>
              </a:rPr>
              <a:t>A</a:t>
            </a:r>
            <a:r>
              <a:rPr lang="zh-CN" altLang="en-US" dirty="0">
                <a:latin typeface="微软雅黑" panose="020B0503020204020204" charset="-122"/>
                <a:ea typeface="微软雅黑" panose="020B0503020204020204" charset="-122"/>
              </a:rPr>
              <a:t>吗？</a:t>
            </a:r>
            <a:endParaRPr lang="zh-CN" altLang="en-US" dirty="0">
              <a:latin typeface="微软雅黑" panose="020B0503020204020204" charset="-122"/>
              <a:ea typeface="微软雅黑" panose="020B0503020204020204" charset="-122"/>
            </a:endParaRPr>
          </a:p>
        </p:txBody>
      </p:sp>
      <p:sp>
        <p:nvSpPr>
          <p:cNvPr id="1048796" name="矩形 25"/>
          <p:cNvSpPr/>
          <p:nvPr/>
        </p:nvSpPr>
        <p:spPr>
          <a:xfrm>
            <a:off x="6012160" y="4544443"/>
            <a:ext cx="2664296" cy="3457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p>
            <a:pPr algn="ctr"/>
            <a:r>
              <a:rPr lang="zh-CN" altLang="en-US" dirty="0">
                <a:latin typeface="微软雅黑" panose="020B0503020204020204" charset="-122"/>
                <a:ea typeface="微软雅黑" panose="020B0503020204020204" charset="-122"/>
              </a:rPr>
              <a:t>类</a:t>
            </a:r>
            <a:r>
              <a:rPr lang="en-US" altLang="zh-CN" dirty="0">
                <a:latin typeface="微软雅黑" panose="020B0503020204020204" charset="-122"/>
                <a:ea typeface="微软雅黑" panose="020B0503020204020204" charset="-122"/>
              </a:rPr>
              <a:t>C</a:t>
            </a:r>
            <a:r>
              <a:rPr lang="zh-CN" altLang="en-US" dirty="0">
                <a:latin typeface="微软雅黑" panose="020B0503020204020204" charset="-122"/>
                <a:ea typeface="微软雅黑" panose="020B0503020204020204" charset="-122"/>
              </a:rPr>
              <a:t>可以访问类</a:t>
            </a:r>
            <a:r>
              <a:rPr lang="en-US" altLang="zh-CN" dirty="0">
                <a:latin typeface="微软雅黑" panose="020B0503020204020204" charset="-122"/>
                <a:ea typeface="微软雅黑" panose="020B0503020204020204" charset="-122"/>
              </a:rPr>
              <a:t>B</a:t>
            </a:r>
            <a:r>
              <a:rPr lang="zh-CN" altLang="en-US" dirty="0">
                <a:latin typeface="微软雅黑" panose="020B0503020204020204" charset="-122"/>
                <a:ea typeface="微软雅黑" panose="020B0503020204020204" charset="-122"/>
              </a:rPr>
              <a:t>吗？</a:t>
            </a:r>
            <a:endParaRPr lang="zh-CN" altLang="en-US" dirty="0">
              <a:latin typeface="微软雅黑" panose="020B0503020204020204" charset="-122"/>
              <a:ea typeface="微软雅黑" panose="020B0503020204020204" charset="-122"/>
            </a:endParaRPr>
          </a:p>
        </p:txBody>
      </p:sp>
      <p:pic>
        <p:nvPicPr>
          <p:cNvPr id="2097158" name="图片 26"/>
          <p:cNvPicPr>
            <a:picLocks noChangeAspect="1"/>
          </p:cNvPicPr>
          <p:nvPr/>
        </p:nvPicPr>
        <p:blipFill>
          <a:blip r:embed="rId1" cstate="print"/>
          <a:stretch>
            <a:fillRect/>
          </a:stretch>
        </p:blipFill>
        <p:spPr>
          <a:xfrm>
            <a:off x="2526178" y="4593924"/>
            <a:ext cx="504056" cy="378042"/>
          </a:xfrm>
          <a:prstGeom prst="rect">
            <a:avLst/>
          </a:prstGeom>
        </p:spPr>
      </p:pic>
      <p:pic>
        <p:nvPicPr>
          <p:cNvPr id="2097159" name="图片 27"/>
          <p:cNvPicPr>
            <a:picLocks noChangeAspect="1"/>
          </p:cNvPicPr>
          <p:nvPr/>
        </p:nvPicPr>
        <p:blipFill>
          <a:blip r:embed="rId2" cstate="print"/>
          <a:stretch>
            <a:fillRect/>
          </a:stretch>
        </p:blipFill>
        <p:spPr>
          <a:xfrm>
            <a:off x="2411760" y="4122868"/>
            <a:ext cx="731573" cy="411510"/>
          </a:xfrm>
          <a:prstGeom prst="rect">
            <a:avLst/>
          </a:prstGeom>
        </p:spPr>
      </p:pic>
      <p:pic>
        <p:nvPicPr>
          <p:cNvPr id="2097160" name="图片 28"/>
          <p:cNvPicPr>
            <a:picLocks noChangeAspect="1"/>
          </p:cNvPicPr>
          <p:nvPr/>
        </p:nvPicPr>
        <p:blipFill>
          <a:blip r:embed="rId1" cstate="print"/>
          <a:stretch>
            <a:fillRect/>
          </a:stretch>
        </p:blipFill>
        <p:spPr>
          <a:xfrm>
            <a:off x="5388088" y="4110805"/>
            <a:ext cx="504056" cy="378042"/>
          </a:xfrm>
          <a:prstGeom prst="rect">
            <a:avLst/>
          </a:prstGeom>
        </p:spPr>
      </p:pic>
      <p:pic>
        <p:nvPicPr>
          <p:cNvPr id="2097161" name="图片 29"/>
          <p:cNvPicPr>
            <a:picLocks noChangeAspect="1"/>
          </p:cNvPicPr>
          <p:nvPr/>
        </p:nvPicPr>
        <p:blipFill>
          <a:blip r:embed="rId2" cstate="print"/>
          <a:stretch>
            <a:fillRect/>
          </a:stretch>
        </p:blipFill>
        <p:spPr>
          <a:xfrm>
            <a:off x="5292080" y="4561861"/>
            <a:ext cx="731573" cy="411510"/>
          </a:xfrm>
          <a:prstGeom prst="rect">
            <a:avLst/>
          </a:prstGeom>
        </p:spPr>
      </p:pic>
      <p:pic>
        <p:nvPicPr>
          <p:cNvPr id="2097162" name="图片 30"/>
          <p:cNvPicPr>
            <a:picLocks noChangeAspect="1"/>
          </p:cNvPicPr>
          <p:nvPr/>
        </p:nvPicPr>
        <p:blipFill>
          <a:blip r:embed="rId1" cstate="print"/>
          <a:stretch>
            <a:fillRect/>
          </a:stretch>
        </p:blipFill>
        <p:spPr>
          <a:xfrm>
            <a:off x="8640960" y="4147095"/>
            <a:ext cx="504056" cy="378042"/>
          </a:xfrm>
          <a:prstGeom prst="rect">
            <a:avLst/>
          </a:prstGeom>
        </p:spPr>
      </p:pic>
      <p:pic>
        <p:nvPicPr>
          <p:cNvPr id="2097163" name="图片 31"/>
          <p:cNvPicPr>
            <a:picLocks noChangeAspect="1"/>
          </p:cNvPicPr>
          <p:nvPr/>
        </p:nvPicPr>
        <p:blipFill>
          <a:blip r:embed="rId2" cstate="print"/>
          <a:stretch>
            <a:fillRect/>
          </a:stretch>
        </p:blipFill>
        <p:spPr>
          <a:xfrm>
            <a:off x="8577616" y="4511570"/>
            <a:ext cx="731573" cy="41151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91"/>
                                        </p:tgtEl>
                                        <p:attrNameLst>
                                          <p:attrName>style.visibility</p:attrName>
                                        </p:attrNameLst>
                                      </p:cBhvr>
                                      <p:to>
                                        <p:strVal val="visible"/>
                                      </p:to>
                                    </p:set>
                                    <p:animEffect transition="in" filter="fade">
                                      <p:cBhvr>
                                        <p:cTn id="7" dur="500"/>
                                        <p:tgtEl>
                                          <p:spTgt spid="10487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792"/>
                                        </p:tgtEl>
                                        <p:attrNameLst>
                                          <p:attrName>style.visibility</p:attrName>
                                        </p:attrNameLst>
                                      </p:cBhvr>
                                      <p:to>
                                        <p:strVal val="visible"/>
                                      </p:to>
                                    </p:set>
                                    <p:animEffect transition="in" filter="fade">
                                      <p:cBhvr>
                                        <p:cTn id="10" dur="500"/>
                                        <p:tgtEl>
                                          <p:spTgt spid="10487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97159"/>
                                        </p:tgtEl>
                                        <p:attrNameLst>
                                          <p:attrName>style.visibility</p:attrName>
                                        </p:attrNameLst>
                                      </p:cBhvr>
                                      <p:to>
                                        <p:strVal val="visible"/>
                                      </p:to>
                                    </p:set>
                                    <p:animEffect transition="in" filter="fade">
                                      <p:cBhvr>
                                        <p:cTn id="15" dur="500"/>
                                        <p:tgtEl>
                                          <p:spTgt spid="209715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7158"/>
                                        </p:tgtEl>
                                        <p:attrNameLst>
                                          <p:attrName>style.visibility</p:attrName>
                                        </p:attrNameLst>
                                      </p:cBhvr>
                                      <p:to>
                                        <p:strVal val="visible"/>
                                      </p:to>
                                    </p:set>
                                    <p:animEffect transition="in" filter="fade">
                                      <p:cBhvr>
                                        <p:cTn id="20" dur="500"/>
                                        <p:tgtEl>
                                          <p:spTgt spid="20971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48793"/>
                                        </p:tgtEl>
                                        <p:attrNameLst>
                                          <p:attrName>style.visibility</p:attrName>
                                        </p:attrNameLst>
                                      </p:cBhvr>
                                      <p:to>
                                        <p:strVal val="visible"/>
                                      </p:to>
                                    </p:set>
                                    <p:animEffect transition="in" filter="fade">
                                      <p:cBhvr>
                                        <p:cTn id="25" dur="500"/>
                                        <p:tgtEl>
                                          <p:spTgt spid="104879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48794"/>
                                        </p:tgtEl>
                                        <p:attrNameLst>
                                          <p:attrName>style.visibility</p:attrName>
                                        </p:attrNameLst>
                                      </p:cBhvr>
                                      <p:to>
                                        <p:strVal val="visible"/>
                                      </p:to>
                                    </p:set>
                                    <p:animEffect transition="in" filter="fade">
                                      <p:cBhvr>
                                        <p:cTn id="28" dur="500"/>
                                        <p:tgtEl>
                                          <p:spTgt spid="104879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97160"/>
                                        </p:tgtEl>
                                        <p:attrNameLst>
                                          <p:attrName>style.visibility</p:attrName>
                                        </p:attrNameLst>
                                      </p:cBhvr>
                                      <p:to>
                                        <p:strVal val="visible"/>
                                      </p:to>
                                    </p:set>
                                    <p:animEffect transition="in" filter="fade">
                                      <p:cBhvr>
                                        <p:cTn id="33" dur="500"/>
                                        <p:tgtEl>
                                          <p:spTgt spid="20971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97161"/>
                                        </p:tgtEl>
                                        <p:attrNameLst>
                                          <p:attrName>style.visibility</p:attrName>
                                        </p:attrNameLst>
                                      </p:cBhvr>
                                      <p:to>
                                        <p:strVal val="visible"/>
                                      </p:to>
                                    </p:set>
                                    <p:animEffect transition="in" filter="fade">
                                      <p:cBhvr>
                                        <p:cTn id="38" dur="500"/>
                                        <p:tgtEl>
                                          <p:spTgt spid="209716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48795"/>
                                        </p:tgtEl>
                                        <p:attrNameLst>
                                          <p:attrName>style.visibility</p:attrName>
                                        </p:attrNameLst>
                                      </p:cBhvr>
                                      <p:to>
                                        <p:strVal val="visible"/>
                                      </p:to>
                                    </p:set>
                                    <p:animEffect transition="in" filter="fade">
                                      <p:cBhvr>
                                        <p:cTn id="43" dur="500"/>
                                        <p:tgtEl>
                                          <p:spTgt spid="104879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48796"/>
                                        </p:tgtEl>
                                        <p:attrNameLst>
                                          <p:attrName>style.visibility</p:attrName>
                                        </p:attrNameLst>
                                      </p:cBhvr>
                                      <p:to>
                                        <p:strVal val="visible"/>
                                      </p:to>
                                    </p:set>
                                    <p:animEffect transition="in" filter="fade">
                                      <p:cBhvr>
                                        <p:cTn id="46" dur="500"/>
                                        <p:tgtEl>
                                          <p:spTgt spid="104879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097162"/>
                                        </p:tgtEl>
                                        <p:attrNameLst>
                                          <p:attrName>style.visibility</p:attrName>
                                        </p:attrNameLst>
                                      </p:cBhvr>
                                      <p:to>
                                        <p:strVal val="visible"/>
                                      </p:to>
                                    </p:set>
                                    <p:animEffect transition="in" filter="fade">
                                      <p:cBhvr>
                                        <p:cTn id="51" dur="500"/>
                                        <p:tgtEl>
                                          <p:spTgt spid="209716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97163"/>
                                        </p:tgtEl>
                                        <p:attrNameLst>
                                          <p:attrName>style.visibility</p:attrName>
                                        </p:attrNameLst>
                                      </p:cBhvr>
                                      <p:to>
                                        <p:strVal val="visible"/>
                                      </p:to>
                                    </p:set>
                                    <p:animEffect transition="in" filter="fade">
                                      <p:cBhvr>
                                        <p:cTn id="56" dur="500"/>
                                        <p:tgtEl>
                                          <p:spTgt spid="2097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1" grpId="0" animBg="1"/>
      <p:bldP spid="1048792" grpId="0" animBg="1"/>
      <p:bldP spid="1048793" grpId="0" animBg="1"/>
      <p:bldP spid="1048794" grpId="0" animBg="1"/>
      <p:bldP spid="1048795" grpId="0" animBg="1"/>
      <p:bldP spid="104879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19" name="内容占位符 1"/>
          <p:cNvSpPr>
            <a:spLocks noGrp="1"/>
          </p:cNvSpPr>
          <p:nvPr>
            <p:ph idx="1"/>
          </p:nvPr>
        </p:nvSpPr>
        <p:spPr>
          <a:xfrm>
            <a:off x="457200" y="1481328"/>
            <a:ext cx="8229600" cy="4525963"/>
          </a:xfrm>
        </p:spPr>
        <p:txBody>
          <a:bodyPr/>
          <a:p>
            <a:pPr marL="365760" lvl="1" indent="-255905">
              <a:spcBef>
                <a:spcPts val="400"/>
              </a:spcBef>
              <a:buSzPct val="68000"/>
              <a:buFont typeface="Wingdings 3" panose="05040102010807070707"/>
              <a:buChar char=""/>
            </a:pPr>
            <a:r>
              <a:rPr lang="zh-CN" altLang="zh-CN" sz="2800" dirty="0"/>
              <a:t>封装的目的在于把对象的设计者和对象的使用者分开，使用者不必知晓行为实现的细节，只需用设计者提供的接口来访问该对象。</a:t>
            </a:r>
            <a:endParaRPr lang="zh-CN" altLang="zh-CN" sz="2800" dirty="0"/>
          </a:p>
          <a:p>
            <a:r>
              <a:rPr lang="zh-CN" altLang="zh-CN" dirty="0"/>
              <a:t>“黑盒”特性</a:t>
            </a:r>
            <a:r>
              <a:rPr lang="zh-CN" altLang="en-US" dirty="0"/>
              <a:t>：</a:t>
            </a:r>
            <a:r>
              <a:rPr lang="zh-CN" altLang="zh-CN" dirty="0"/>
              <a:t>一个类可以修改数据存储的方式，但只要仍提供相同的方法操作数据，其他对象就不会知道或者不会关心底层所发生的变化。就像一个公司如何运作客户通常无从知晓，也不需要知晓，无论它的内部如何调整，只要这个公司对外办公的业务接口没有发生变化，客户就不会受到影响。</a:t>
            </a:r>
            <a:endParaRPr lang="zh-CN" altLang="zh-CN" dirty="0"/>
          </a:p>
          <a:p>
            <a:endParaRPr lang="zh-CN" altLang="en-US" dirty="0"/>
          </a:p>
        </p:txBody>
      </p:sp>
      <p:sp>
        <p:nvSpPr>
          <p:cNvPr id="1048620" name="标题 2"/>
          <p:cNvSpPr>
            <a:spLocks noGrp="1"/>
          </p:cNvSpPr>
          <p:nvPr>
            <p:ph type="title"/>
          </p:nvPr>
        </p:nvSpPr>
        <p:spPr/>
        <p:txBody>
          <a:bodyPr wrap="square">
            <a:spAutoFit/>
          </a:bodyPr>
          <a:p>
            <a:r>
              <a:rPr lang="en-US" altLang="zh-CN" dirty="0">
                <a:effectLst/>
              </a:rPr>
              <a:t>4.1  </a:t>
            </a:r>
            <a:r>
              <a:rPr lang="zh-CN" altLang="zh-CN" dirty="0">
                <a:effectLst/>
              </a:rPr>
              <a:t>封装的意义</a:t>
            </a:r>
            <a:endParaRPr lang="zh-CN" altLang="en-US" dirty="0"/>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797" name="内容占位符 1"/>
          <p:cNvSpPr>
            <a:spLocks noGrp="1"/>
          </p:cNvSpPr>
          <p:nvPr>
            <p:ph idx="1"/>
          </p:nvPr>
        </p:nvSpPr>
        <p:spPr>
          <a:xfrm>
            <a:off x="457200" y="1481329"/>
            <a:ext cx="8229600" cy="651528"/>
          </a:xfrm>
        </p:spPr>
        <p:txBody>
          <a:bodyPr/>
          <a:p>
            <a:pPr marL="109855" indent="0">
              <a:buNone/>
            </a:pPr>
            <a:r>
              <a:rPr lang="en-US" altLang="zh-CN" b="1" dirty="0"/>
              <a:t>1</a:t>
            </a:r>
            <a:r>
              <a:rPr lang="zh-CN" altLang="zh-CN" b="1" dirty="0"/>
              <a:t>．编译</a:t>
            </a:r>
            <a:endParaRPr lang="zh-CN" altLang="zh-CN" b="1" dirty="0"/>
          </a:p>
          <a:p>
            <a:endParaRPr lang="zh-CN" altLang="en-US" dirty="0"/>
          </a:p>
        </p:txBody>
      </p:sp>
      <p:sp>
        <p:nvSpPr>
          <p:cNvPr id="1048798" name="标题 2"/>
          <p:cNvSpPr>
            <a:spLocks noGrp="1"/>
          </p:cNvSpPr>
          <p:nvPr>
            <p:ph type="title"/>
          </p:nvPr>
        </p:nvSpPr>
        <p:spPr/>
        <p:txBody>
          <a:bodyPr wrap="square">
            <a:spAutoFit/>
          </a:bodyPr>
          <a:p>
            <a:r>
              <a:rPr lang="en-US" altLang="zh-CN" dirty="0">
                <a:effectLst/>
              </a:rPr>
              <a:t>4.6.3  </a:t>
            </a:r>
            <a:r>
              <a:rPr lang="zh-CN" altLang="zh-CN" dirty="0">
                <a:effectLst/>
              </a:rPr>
              <a:t>含包定义的类的编译及执行</a:t>
            </a:r>
            <a:endParaRPr lang="zh-CN" altLang="zh-CN" dirty="0">
              <a:effectLst/>
            </a:endParaRPr>
          </a:p>
        </p:txBody>
      </p:sp>
      <p:sp>
        <p:nvSpPr>
          <p:cNvPr id="1048799" name="矩形 3"/>
          <p:cNvSpPr/>
          <p:nvPr/>
        </p:nvSpPr>
        <p:spPr>
          <a:xfrm>
            <a:off x="1259632" y="2132856"/>
            <a:ext cx="5976664" cy="40011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p>
            <a:r>
              <a:rPr lang="en-US" altLang="zh-CN" sz="2000" b="1" i="1" dirty="0"/>
              <a:t>d:\java_source&gt;  </a:t>
            </a:r>
            <a:r>
              <a:rPr lang="en-US" altLang="zh-CN" sz="2000" b="1" i="1" dirty="0" err="1"/>
              <a:t>javac</a:t>
            </a:r>
            <a:r>
              <a:rPr lang="en-US" altLang="zh-CN" sz="2000" b="1" i="1" dirty="0"/>
              <a:t>  –d  .  Hotel.java</a:t>
            </a:r>
            <a:endParaRPr lang="zh-CN" altLang="zh-CN" sz="2000" dirty="0"/>
          </a:p>
        </p:txBody>
      </p:sp>
      <p:sp>
        <p:nvSpPr>
          <p:cNvPr id="1048800" name="矩形 4"/>
          <p:cNvSpPr/>
          <p:nvPr/>
        </p:nvSpPr>
        <p:spPr>
          <a:xfrm>
            <a:off x="755576" y="2780928"/>
            <a:ext cx="7848872" cy="2936240"/>
          </a:xfrm>
          <a:prstGeom prst="rect">
            <a:avLst/>
          </a:prstGeom>
        </p:spPr>
        <p:txBody>
          <a:bodyPr wrap="square">
            <a:spAutoFit/>
          </a:bodyPr>
          <a:p>
            <a:r>
              <a:rPr lang="zh-CN" altLang="zh-CN" sz="2400" dirty="0"/>
              <a:t>参数</a:t>
            </a:r>
            <a:r>
              <a:rPr lang="en-US" altLang="zh-CN" sz="2400" dirty="0"/>
              <a:t>1</a:t>
            </a:r>
            <a:r>
              <a:rPr lang="zh-CN" altLang="zh-CN" sz="2400" dirty="0"/>
              <a:t>“</a:t>
            </a:r>
            <a:r>
              <a:rPr lang="en-US" altLang="zh-CN" sz="2400" dirty="0"/>
              <a:t>-d</a:t>
            </a:r>
            <a:r>
              <a:rPr lang="zh-CN" altLang="zh-CN" sz="2400" dirty="0"/>
              <a:t>”</a:t>
            </a:r>
            <a:r>
              <a:rPr lang="zh-CN" altLang="en-US" sz="2400" dirty="0"/>
              <a:t>：</a:t>
            </a:r>
            <a:r>
              <a:rPr lang="zh-CN" altLang="zh-CN" sz="2400" dirty="0"/>
              <a:t>指定编译时在文件系统中创建与包对应的文件夹结构，必须使用。</a:t>
            </a:r>
            <a:endParaRPr lang="en-US" altLang="zh-CN" sz="2400" dirty="0"/>
          </a:p>
          <a:p>
            <a:endParaRPr lang="zh-CN" altLang="zh-CN" sz="2400" dirty="0"/>
          </a:p>
          <a:p>
            <a:r>
              <a:rPr lang="zh-CN" altLang="zh-CN" sz="2400" dirty="0"/>
              <a:t>参数</a:t>
            </a:r>
            <a:r>
              <a:rPr lang="en-US" altLang="zh-CN" sz="2400" dirty="0"/>
              <a:t>2</a:t>
            </a:r>
            <a:r>
              <a:rPr lang="zh-CN" altLang="en-US" sz="2400" dirty="0"/>
              <a:t>：</a:t>
            </a:r>
            <a:r>
              <a:rPr lang="zh-CN" altLang="zh-CN" sz="2400" dirty="0"/>
              <a:t>指定类文件（包结构</a:t>
            </a:r>
            <a:r>
              <a:rPr lang="en-US" altLang="zh-CN" sz="2400" dirty="0"/>
              <a:t>+class</a:t>
            </a:r>
            <a:r>
              <a:rPr lang="zh-CN" altLang="zh-CN" sz="2400" dirty="0"/>
              <a:t>文件）的存储位置。该参数由程序设计者按需指定。</a:t>
            </a:r>
            <a:endParaRPr lang="en-US" altLang="zh-CN" sz="2400" dirty="0"/>
          </a:p>
          <a:p>
            <a:endParaRPr lang="zh-CN" altLang="zh-CN" sz="2400" dirty="0"/>
          </a:p>
          <a:p>
            <a:r>
              <a:rPr lang="zh-CN" altLang="zh-CN" sz="2400" dirty="0"/>
              <a:t>参数</a:t>
            </a:r>
            <a:r>
              <a:rPr lang="en-US" altLang="zh-CN" sz="2400" dirty="0"/>
              <a:t>3</a:t>
            </a:r>
            <a:r>
              <a:rPr lang="zh-CN" altLang="en-US" sz="2400" dirty="0"/>
              <a:t>：</a:t>
            </a:r>
            <a:r>
              <a:rPr lang="zh-CN" altLang="zh-CN" sz="2400" dirty="0"/>
              <a:t>指定被编译的源文件。一定要保证按照路径可以找到被编译的源文件。</a:t>
            </a:r>
            <a:endParaRPr lang="zh-CN" altLang="zh-CN"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800">
                                            <p:txEl>
                                              <p:pRg st="0" end="0"/>
                                            </p:txEl>
                                          </p:spTgt>
                                        </p:tgtEl>
                                        <p:attrNameLst>
                                          <p:attrName>style.visibility</p:attrName>
                                        </p:attrNameLst>
                                      </p:cBhvr>
                                      <p:to>
                                        <p:strVal val="visible"/>
                                      </p:to>
                                    </p:set>
                                    <p:anim calcmode="lin" valueType="num">
                                      <p:cBhvr additive="base">
                                        <p:cTn id="7" dur="500" fill="hold"/>
                                        <p:tgtEl>
                                          <p:spTgt spid="104880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8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800">
                                            <p:txEl>
                                              <p:pRg st="2" end="2"/>
                                            </p:txEl>
                                          </p:spTgt>
                                        </p:tgtEl>
                                        <p:attrNameLst>
                                          <p:attrName>style.visibility</p:attrName>
                                        </p:attrNameLst>
                                      </p:cBhvr>
                                      <p:to>
                                        <p:strVal val="visible"/>
                                      </p:to>
                                    </p:set>
                                    <p:anim calcmode="lin" valueType="num">
                                      <p:cBhvr additive="base">
                                        <p:cTn id="13" dur="500" fill="hold"/>
                                        <p:tgtEl>
                                          <p:spTgt spid="104880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8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800">
                                            <p:txEl>
                                              <p:pRg st="4" end="4"/>
                                            </p:txEl>
                                          </p:spTgt>
                                        </p:tgtEl>
                                        <p:attrNameLst>
                                          <p:attrName>style.visibility</p:attrName>
                                        </p:attrNameLst>
                                      </p:cBhvr>
                                      <p:to>
                                        <p:strVal val="visible"/>
                                      </p:to>
                                    </p:set>
                                    <p:anim calcmode="lin" valueType="num">
                                      <p:cBhvr additive="base">
                                        <p:cTn id="19" dur="500" fill="hold"/>
                                        <p:tgtEl>
                                          <p:spTgt spid="104880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80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0" grpId="0" bldLvl="4"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801" name="内容占位符 1"/>
          <p:cNvSpPr>
            <a:spLocks noGrp="1"/>
          </p:cNvSpPr>
          <p:nvPr>
            <p:ph idx="1"/>
          </p:nvPr>
        </p:nvSpPr>
        <p:spPr>
          <a:xfrm>
            <a:off x="457200" y="1481328"/>
            <a:ext cx="8229600" cy="4525963"/>
          </a:xfrm>
        </p:spPr>
        <p:txBody>
          <a:bodyPr>
            <a:normAutofit/>
          </a:bodyPr>
          <a:p>
            <a:pPr marL="109855" indent="0">
              <a:buNone/>
            </a:pPr>
            <a:r>
              <a:rPr lang="en-US" altLang="zh-CN" sz="3200" dirty="0"/>
              <a:t>2</a:t>
            </a:r>
            <a:r>
              <a:rPr lang="zh-CN" altLang="zh-CN" sz="3200" dirty="0"/>
              <a:t>．执行</a:t>
            </a:r>
            <a:endParaRPr lang="zh-CN" altLang="zh-CN" sz="3200" dirty="0"/>
          </a:p>
          <a:p>
            <a:pPr lvl="1"/>
            <a:r>
              <a:rPr lang="zh-CN" altLang="zh-CN" sz="2800" dirty="0"/>
              <a:t>完整的类名</a:t>
            </a:r>
            <a:r>
              <a:rPr lang="zh-CN" altLang="en-US" sz="2800" dirty="0"/>
              <a:t>：</a:t>
            </a:r>
            <a:r>
              <a:rPr lang="zh-CN" altLang="zh-CN" sz="2800" dirty="0"/>
              <a:t>包名</a:t>
            </a:r>
            <a:r>
              <a:rPr lang="en-US" altLang="zh-CN" sz="2800" dirty="0"/>
              <a:t>.</a:t>
            </a:r>
            <a:r>
              <a:rPr lang="zh-CN" altLang="zh-CN" sz="2800" dirty="0"/>
              <a:t>类名</a:t>
            </a:r>
            <a:endParaRPr lang="en-US" altLang="zh-CN" sz="2800" dirty="0"/>
          </a:p>
          <a:p>
            <a:pPr lvl="1"/>
            <a:endParaRPr lang="en-US" altLang="zh-CN" sz="2800" dirty="0"/>
          </a:p>
          <a:p>
            <a:pPr lvl="1"/>
            <a:r>
              <a:rPr lang="zh-CN" altLang="zh-CN" sz="2800" dirty="0"/>
              <a:t>执行</a:t>
            </a:r>
            <a:r>
              <a:rPr lang="en-US" altLang="zh-CN" sz="2800" dirty="0"/>
              <a:t>class</a:t>
            </a:r>
            <a:r>
              <a:rPr lang="zh-CN" altLang="en-US" sz="2800" dirty="0"/>
              <a:t>文件</a:t>
            </a:r>
            <a:endParaRPr lang="en-US" altLang="zh-CN" sz="2800" dirty="0"/>
          </a:p>
          <a:p>
            <a:pPr lvl="2"/>
            <a:r>
              <a:rPr lang="zh-CN" altLang="zh-CN" sz="2600" dirty="0"/>
              <a:t>在当前路径下可以按照包名结构找到被执行的类文件</a:t>
            </a:r>
            <a:endParaRPr lang="en-US" altLang="zh-CN" sz="2600" dirty="0"/>
          </a:p>
          <a:p>
            <a:pPr lvl="2"/>
            <a:r>
              <a:rPr lang="zh-CN" altLang="zh-CN" sz="2600" dirty="0"/>
              <a:t>必须使用完整的类名</a:t>
            </a:r>
            <a:endParaRPr lang="zh-CN" altLang="zh-CN" sz="2600" dirty="0"/>
          </a:p>
          <a:p>
            <a:endParaRPr lang="zh-CN" altLang="en-US" sz="3200" dirty="0"/>
          </a:p>
        </p:txBody>
      </p:sp>
      <p:sp>
        <p:nvSpPr>
          <p:cNvPr id="1048802" name="标题 2"/>
          <p:cNvSpPr>
            <a:spLocks noGrp="1"/>
          </p:cNvSpPr>
          <p:nvPr>
            <p:ph type="title"/>
          </p:nvPr>
        </p:nvSpPr>
        <p:spPr/>
        <p:txBody>
          <a:bodyPr wrap="square">
            <a:spAutoFit/>
          </a:bodyPr>
          <a:p>
            <a:r>
              <a:rPr lang="en-US" altLang="zh-CN" dirty="0">
                <a:effectLst/>
              </a:rPr>
              <a:t>4.6.3  </a:t>
            </a:r>
            <a:r>
              <a:rPr lang="zh-CN" altLang="zh-CN" dirty="0">
                <a:effectLst/>
              </a:rPr>
              <a:t>含包定义的类的编译及执行</a:t>
            </a:r>
            <a:endParaRPr lang="zh-CN" altLang="en-US" dirty="0"/>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803" name="内容占位符 1"/>
          <p:cNvSpPr>
            <a:spLocks noGrp="1"/>
          </p:cNvSpPr>
          <p:nvPr>
            <p:ph idx="1"/>
          </p:nvPr>
        </p:nvSpPr>
        <p:spPr>
          <a:xfrm>
            <a:off x="457200" y="1481328"/>
            <a:ext cx="8229600" cy="4525963"/>
          </a:xfrm>
        </p:spPr>
        <p:txBody>
          <a:bodyPr/>
          <a:p>
            <a:r>
              <a:rPr lang="zh-CN" altLang="zh-CN" dirty="0"/>
              <a:t>组合关系</a:t>
            </a:r>
            <a:r>
              <a:rPr lang="zh-CN" altLang="en-US" dirty="0"/>
              <a:t>：</a:t>
            </a:r>
            <a:r>
              <a:rPr lang="zh-CN" altLang="zh-CN" dirty="0"/>
              <a:t>“</a:t>
            </a:r>
            <a:r>
              <a:rPr lang="en-US" altLang="zh-CN" dirty="0"/>
              <a:t>has a</a:t>
            </a:r>
            <a:r>
              <a:rPr lang="zh-CN" altLang="zh-CN" dirty="0"/>
              <a:t>”</a:t>
            </a:r>
            <a:r>
              <a:rPr lang="zh-CN" altLang="en-US" dirty="0"/>
              <a:t>，</a:t>
            </a:r>
            <a:r>
              <a:rPr lang="zh-CN" altLang="zh-CN" dirty="0"/>
              <a:t>一个类的成员可以是其他类的引用。</a:t>
            </a:r>
            <a:endParaRPr lang="en-US" altLang="zh-CN" dirty="0"/>
          </a:p>
          <a:p>
            <a:r>
              <a:rPr lang="zh-CN" altLang="zh-CN" dirty="0"/>
              <a:t>“</a:t>
            </a:r>
            <a:r>
              <a:rPr lang="en-US" altLang="zh-CN" dirty="0"/>
              <a:t>HAS-A</a:t>
            </a:r>
            <a:r>
              <a:rPr lang="zh-CN" altLang="zh-CN" dirty="0"/>
              <a:t>”关系体现了</a:t>
            </a:r>
            <a:r>
              <a:rPr lang="en-US" altLang="zh-CN" dirty="0"/>
              <a:t>OO</a:t>
            </a:r>
            <a:r>
              <a:rPr lang="zh-CN" altLang="zh-CN" dirty="0"/>
              <a:t>设计中类的专属性，类的专用化程度越高，在其他应用中就越可能被复用，</a:t>
            </a:r>
            <a:endParaRPr lang="en-US" altLang="zh-CN" dirty="0"/>
          </a:p>
          <a:p>
            <a:r>
              <a:rPr lang="en-US" altLang="zh-CN" dirty="0"/>
              <a:t>OO</a:t>
            </a:r>
            <a:r>
              <a:rPr lang="zh-CN" altLang="zh-CN" dirty="0"/>
              <a:t>设计不提倡用单独的类来完成大量不相关的操作。</a:t>
            </a:r>
            <a:endParaRPr lang="en-US" altLang="zh-CN" dirty="0"/>
          </a:p>
          <a:p>
            <a:r>
              <a:rPr lang="zh-CN" altLang="zh-CN" dirty="0"/>
              <a:t>组合是</a:t>
            </a:r>
            <a:r>
              <a:rPr lang="en-US" altLang="zh-CN" dirty="0"/>
              <a:t>OO</a:t>
            </a:r>
            <a:r>
              <a:rPr lang="zh-CN" altLang="zh-CN" dirty="0"/>
              <a:t>设计中大量存在的类间关系。</a:t>
            </a:r>
            <a:endParaRPr lang="zh-CN" altLang="zh-CN" dirty="0"/>
          </a:p>
          <a:p>
            <a:endParaRPr lang="zh-CN" altLang="en-US" dirty="0"/>
          </a:p>
        </p:txBody>
      </p:sp>
      <p:sp>
        <p:nvSpPr>
          <p:cNvPr id="1048804" name="标题 2"/>
          <p:cNvSpPr>
            <a:spLocks noGrp="1"/>
          </p:cNvSpPr>
          <p:nvPr>
            <p:ph type="title"/>
          </p:nvPr>
        </p:nvSpPr>
        <p:spPr>
          <a:xfrm>
            <a:off x="1204913" y="401502"/>
            <a:ext cx="6482886" cy="365761"/>
          </a:xfrm>
          <a:noFill/>
          <a:ln>
            <a:noFill/>
          </a:ln>
        </p:spPr>
        <p:txBody>
          <a:bodyPr vert="horz" wrap="square" lIns="91440" tIns="45720" rIns="91440" bIns="45720" numCol="1" anchor="ctr" anchorCtr="0" compatLnSpc="1">
            <a:spAutoFit/>
          </a:bodyPr>
          <a:p>
            <a:pPr algn="l" rtl="0" eaLnBrk="0" fontAlgn="base" hangingPunct="0">
              <a:lnSpc>
                <a:spcPct val="90000"/>
              </a:lnSpc>
              <a:spcBef>
                <a:spcPct val="0"/>
              </a:spcBef>
              <a:spcAft>
                <a:spcPct val="0"/>
              </a:spcAft>
            </a:pPr>
            <a:r>
              <a:rPr lang="en-US" altLang="zh-CN" sz="2100" b="1" kern="1200" baseline="0">
                <a:solidFill>
                  <a:schemeClr val="tx1"/>
                </a:solidFill>
                <a:effectLst/>
                <a:latin typeface="微软雅黑" panose="020B0503020204020204" charset="-122"/>
                <a:ea typeface="微软雅黑" panose="020B0503020204020204" charset="-122"/>
                <a:cs typeface="+mn-cs"/>
              </a:rPr>
              <a:t>4.7.1  </a:t>
            </a:r>
            <a:r>
              <a:rPr lang="en-US" altLang="zh-CN" sz="2100" b="1" kern="1200" baseline="0">
                <a:solidFill>
                  <a:schemeClr val="tx1"/>
                </a:solidFill>
                <a:effectLst/>
                <a:latin typeface="微软雅黑" panose="020B0503020204020204" charset="-122"/>
                <a:ea typeface="微软雅黑" panose="020B0503020204020204" charset="-122"/>
                <a:cs typeface="+mn-cs"/>
              </a:rPr>
              <a:t>类的设计</a:t>
            </a:r>
            <a:r>
              <a:rPr lang="en-US" altLang="zh-CN" sz="2100" b="1" kern="1200" baseline="0">
                <a:solidFill>
                  <a:schemeClr val="tx1"/>
                </a:solidFill>
                <a:effectLst/>
                <a:latin typeface="微软雅黑" panose="020B0503020204020204" charset="-122"/>
                <a:ea typeface="微软雅黑" panose="020B0503020204020204" charset="-122"/>
                <a:cs typeface="+mn-cs"/>
              </a:rPr>
              <a:t>—</a:t>
            </a:r>
            <a:r>
              <a:rPr lang="en-US" altLang="zh-CN" sz="2100" b="1" kern="1200" baseline="0">
                <a:solidFill>
                  <a:schemeClr val="tx1"/>
                </a:solidFill>
                <a:effectLst/>
                <a:latin typeface="微软雅黑" panose="020B0503020204020204" charset="-122"/>
                <a:ea typeface="微软雅黑" panose="020B0503020204020204" charset="-122"/>
                <a:cs typeface="+mn-cs"/>
              </a:rPr>
              <a:t>组合关系</a:t>
            </a:r>
            <a:endParaRPr lang="en-US" altLang="zh-CN" sz="2100" b="1" kern="1200" baseline="0">
              <a:solidFill>
                <a:schemeClr val="tx1"/>
              </a:solidFill>
              <a:effectLst/>
              <a:latin typeface="微软雅黑" panose="020B0503020204020204" charset="-122"/>
              <a:ea typeface="微软雅黑" panose="020B0503020204020204" charset="-122"/>
              <a:cs typeface="+mn-cs"/>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805" name="标题 2"/>
          <p:cNvSpPr>
            <a:spLocks noGrp="1"/>
          </p:cNvSpPr>
          <p:nvPr>
            <p:ph type="title"/>
          </p:nvPr>
        </p:nvSpPr>
        <p:spPr>
          <a:xfrm>
            <a:off x="1204913" y="401502"/>
            <a:ext cx="6482886" cy="365761"/>
          </a:xfrm>
          <a:noFill/>
          <a:ln>
            <a:noFill/>
          </a:ln>
        </p:spPr>
        <p:txBody>
          <a:bodyPr vert="horz" wrap="square" lIns="91440" tIns="45720" rIns="91440" bIns="45720" numCol="1" anchor="ctr" anchorCtr="0" compatLnSpc="1">
            <a:spAutoFit/>
          </a:bodyPr>
          <a:p>
            <a:pPr algn="l" rtl="0" eaLnBrk="0" fontAlgn="base" hangingPunct="0">
              <a:lnSpc>
                <a:spcPct val="90000"/>
              </a:lnSpc>
              <a:spcBef>
                <a:spcPct val="0"/>
              </a:spcBef>
              <a:spcAft>
                <a:spcPct val="0"/>
              </a:spcAft>
            </a:pPr>
            <a:r>
              <a:rPr lang="en-US" altLang="zh-CN" sz="2100" b="1" kern="1200" baseline="0">
                <a:solidFill>
                  <a:schemeClr val="tx1"/>
                </a:solidFill>
                <a:effectLst/>
                <a:latin typeface="微软雅黑" panose="020B0503020204020204" charset="-122"/>
                <a:ea typeface="微软雅黑" panose="020B0503020204020204" charset="-122"/>
                <a:cs typeface="+mn-cs"/>
              </a:rPr>
              <a:t>4.7.1  </a:t>
            </a:r>
            <a:r>
              <a:rPr lang="en-US" altLang="zh-CN" sz="2100" b="1" kern="1200" baseline="0">
                <a:solidFill>
                  <a:schemeClr val="tx1"/>
                </a:solidFill>
                <a:effectLst/>
                <a:latin typeface="微软雅黑" panose="020B0503020204020204" charset="-122"/>
                <a:ea typeface="微软雅黑" panose="020B0503020204020204" charset="-122"/>
                <a:cs typeface="+mn-cs"/>
              </a:rPr>
              <a:t>类的设计</a:t>
            </a:r>
            <a:r>
              <a:rPr lang="en-US" altLang="zh-CN" sz="2100" b="1" kern="1200" baseline="0">
                <a:solidFill>
                  <a:schemeClr val="tx1"/>
                </a:solidFill>
                <a:effectLst/>
                <a:latin typeface="微软雅黑" panose="020B0503020204020204" charset="-122"/>
                <a:ea typeface="微软雅黑" panose="020B0503020204020204" charset="-122"/>
                <a:cs typeface="+mn-cs"/>
              </a:rPr>
              <a:t>—</a:t>
            </a:r>
            <a:r>
              <a:rPr lang="en-US" altLang="zh-CN" sz="2100" b="1" kern="1200" baseline="0">
                <a:solidFill>
                  <a:schemeClr val="tx1"/>
                </a:solidFill>
                <a:effectLst/>
                <a:latin typeface="微软雅黑" panose="020B0503020204020204" charset="-122"/>
                <a:ea typeface="微软雅黑" panose="020B0503020204020204" charset="-122"/>
                <a:cs typeface="+mn-cs"/>
              </a:rPr>
              <a:t>组合关系</a:t>
            </a:r>
            <a:endParaRPr lang="en-US" altLang="zh-CN" sz="2100" b="1" kern="1200" baseline="0">
              <a:solidFill>
                <a:schemeClr val="tx1"/>
              </a:solidFill>
              <a:effectLst/>
              <a:latin typeface="微软雅黑" panose="020B0503020204020204" charset="-122"/>
              <a:ea typeface="微软雅黑" panose="020B0503020204020204" charset="-122"/>
              <a:cs typeface="+mn-cs"/>
            </a:endParaRPr>
          </a:p>
        </p:txBody>
      </p:sp>
      <p:pic>
        <p:nvPicPr>
          <p:cNvPr id="2097164" name="图片 4"/>
          <p:cNvPicPr/>
          <p:nvPr/>
        </p:nvPicPr>
        <p:blipFill>
          <a:blip r:embed="rId1"/>
          <a:srcRect/>
          <a:stretch>
            <a:fillRect/>
          </a:stretch>
        </p:blipFill>
        <p:spPr bwMode="auto">
          <a:xfrm>
            <a:off x="647564" y="1052736"/>
            <a:ext cx="7848871" cy="3600400"/>
          </a:xfrm>
          <a:prstGeom prst="rect">
            <a:avLst/>
          </a:prstGeom>
          <a:noFill/>
          <a:ln>
            <a:noFill/>
          </a:ln>
        </p:spPr>
      </p:pic>
      <p:sp>
        <p:nvSpPr>
          <p:cNvPr id="1048806" name="内容占位符 1"/>
          <p:cNvSpPr>
            <a:spLocks noGrp="1"/>
          </p:cNvSpPr>
          <p:nvPr>
            <p:ph idx="1"/>
          </p:nvPr>
        </p:nvSpPr>
        <p:spPr>
          <a:xfrm>
            <a:off x="479085" y="4653136"/>
            <a:ext cx="8229600" cy="1368152"/>
          </a:xfrm>
          <a:solidFill>
            <a:schemeClr val="bg1"/>
          </a:solidFill>
        </p:spPr>
        <p:txBody>
          <a:bodyPr vert="horz">
            <a:normAutofit/>
          </a:bodyPr>
          <a:p>
            <a:r>
              <a:rPr lang="en-US" altLang="zh-CN" sz="2400" dirty="0"/>
              <a:t>UML</a:t>
            </a:r>
            <a:r>
              <a:rPr lang="zh-CN" altLang="zh-CN" sz="2400" dirty="0"/>
              <a:t>图</a:t>
            </a:r>
            <a:r>
              <a:rPr lang="zh-CN" altLang="en-US" sz="2400" dirty="0"/>
              <a:t>：</a:t>
            </a:r>
            <a:r>
              <a:rPr lang="en-US" altLang="zh-CN" sz="2400" dirty="0"/>
              <a:t>Unified Modeling Language </a:t>
            </a:r>
            <a:r>
              <a:rPr lang="zh-CN" altLang="zh-CN" sz="2400" dirty="0"/>
              <a:t>统一建模语言</a:t>
            </a:r>
            <a:endParaRPr lang="en-US" altLang="zh-CN" sz="2400" dirty="0"/>
          </a:p>
          <a:p>
            <a:r>
              <a:rPr lang="zh-CN" altLang="zh-CN" sz="2400" dirty="0"/>
              <a:t>展示面向对象中的类之间的关系，每种关系的表达都有特定的符号。</a:t>
            </a:r>
            <a:endParaRPr lang="zh-CN" altLang="en-US" sz="2400" dirty="0"/>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807" name="文本框 7"/>
          <p:cNvSpPr txBox="1"/>
          <p:nvPr/>
        </p:nvSpPr>
        <p:spPr>
          <a:xfrm>
            <a:off x="467544" y="4941168"/>
            <a:ext cx="8208912" cy="802640"/>
          </a:xfrm>
          <a:prstGeom prst="rect">
            <a:avLst/>
          </a:prstGeom>
          <a:noFill/>
        </p:spPr>
        <p:txBody>
          <a:bodyPr wrap="square">
            <a:spAutoFit/>
          </a:bodyPr>
          <a:p>
            <a:r>
              <a:rPr lang="zh-CN" altLang="zh-CN" sz="2400" dirty="0"/>
              <a:t>类与类之间的关系主要有</a:t>
            </a:r>
            <a:r>
              <a:rPr lang="en-US" altLang="zh-CN" sz="2400" dirty="0"/>
              <a:t>6</a:t>
            </a:r>
            <a:r>
              <a:rPr lang="zh-CN" altLang="zh-CN" sz="2400" dirty="0"/>
              <a:t>种</a:t>
            </a:r>
            <a:r>
              <a:rPr lang="zh-CN" altLang="en-US" sz="2400" dirty="0"/>
              <a:t>：</a:t>
            </a:r>
            <a:r>
              <a:rPr lang="zh-CN" altLang="zh-CN" sz="2400" dirty="0"/>
              <a:t>类与类之间的关系，从泛化→实现→</a:t>
            </a:r>
            <a:r>
              <a:rPr lang="zh-CN" altLang="zh-CN" sz="2400" dirty="0">
                <a:solidFill>
                  <a:srgbClr val="7030A0"/>
                </a:solidFill>
              </a:rPr>
              <a:t>组合→聚合→关联</a:t>
            </a:r>
            <a:r>
              <a:rPr lang="zh-CN" altLang="zh-CN" sz="2400" dirty="0"/>
              <a:t>→依赖，关系越来越弱。</a:t>
            </a:r>
            <a:endParaRPr lang="zh-CN" altLang="zh-CN" sz="2400" dirty="0"/>
          </a:p>
        </p:txBody>
      </p:sp>
      <p:graphicFrame>
        <p:nvGraphicFramePr>
          <p:cNvPr id="4194305" name="表格 8"/>
          <p:cNvGraphicFramePr>
            <a:graphicFrameLocks noGrp="1"/>
          </p:cNvGraphicFramePr>
          <p:nvPr/>
        </p:nvGraphicFramePr>
        <p:xfrm>
          <a:off x="309082" y="260648"/>
          <a:ext cx="8208911" cy="4330677"/>
        </p:xfrm>
        <a:graphic>
          <a:graphicData uri="http://schemas.openxmlformats.org/drawingml/2006/table">
            <a:tbl>
              <a:tblPr firstRow="1" firstCol="1" bandRow="1">
                <a:tableStyleId>{5C22544A-7EE6-4342-B048-85BDC9FD1C3A}</a:tableStyleId>
              </a:tblPr>
              <a:tblGrid>
                <a:gridCol w="451068"/>
                <a:gridCol w="2670904"/>
                <a:gridCol w="2416035"/>
                <a:gridCol w="2670904"/>
              </a:tblGrid>
              <a:tr h="519140">
                <a:tc gridSpan="2">
                  <a:txBody>
                    <a:bodyPr/>
                    <a:p>
                      <a:pPr indent="269875" algn="ctr">
                        <a:lnSpc>
                          <a:spcPct val="100000"/>
                        </a:lnSpc>
                      </a:pPr>
                      <a:r>
                        <a:rPr lang="zh-CN" sz="2000" dirty="0">
                          <a:effectLst/>
                        </a:rPr>
                        <a:t>关  系</a:t>
                      </a:r>
                      <a:endParaRPr lang="zh-CN" sz="2000" dirty="0">
                        <a:effectLst/>
                        <a:latin typeface="Times New Roman" panose="02020603050405020304" pitchFamily="18" charset="0"/>
                        <a:ea typeface="宋体" panose="02010600030101010101" pitchFamily="2" charset="-122"/>
                      </a:endParaRPr>
                    </a:p>
                  </a:txBody>
                  <a:tcPr marL="68580" marR="68580" marT="0" marB="0" anchor="ctr"/>
                </a:tc>
                <a:tc hMerge="1">
                  <a:tcPr/>
                </a:tc>
                <a:tc gridSpan="2">
                  <a:txBody>
                    <a:bodyPr/>
                    <a:p>
                      <a:pPr indent="269875" algn="ctr">
                        <a:lnSpc>
                          <a:spcPct val="100000"/>
                        </a:lnSpc>
                      </a:pPr>
                      <a:r>
                        <a:rPr lang="en-US" sz="2000" dirty="0">
                          <a:effectLst/>
                        </a:rPr>
                        <a:t>Java</a:t>
                      </a:r>
                      <a:r>
                        <a:rPr lang="zh-CN" sz="2000" dirty="0">
                          <a:effectLst/>
                        </a:rPr>
                        <a:t>中的表现与实现</a:t>
                      </a:r>
                      <a:endParaRPr lang="zh-CN" sz="2000" dirty="0">
                        <a:effectLst/>
                        <a:latin typeface="Times New Roman" panose="02020603050405020304" pitchFamily="18" charset="0"/>
                        <a:ea typeface="宋体" panose="02010600030101010101" pitchFamily="2" charset="-122"/>
                      </a:endParaRPr>
                    </a:p>
                  </a:txBody>
                  <a:tcPr marL="68580" marR="68580" marT="0" marB="0" anchor="ctr"/>
                </a:tc>
                <a:tc hMerge="1">
                  <a:tcPr/>
                </a:tc>
              </a:tr>
              <a:tr h="503088">
                <a:tc gridSpan="2">
                  <a:txBody>
                    <a:bodyPr/>
                    <a:p>
                      <a:pPr indent="269875" algn="l">
                        <a:lnSpc>
                          <a:spcPct val="100000"/>
                        </a:lnSpc>
                      </a:pPr>
                      <a:r>
                        <a:rPr lang="zh-CN" sz="1600" dirty="0">
                          <a:effectLst/>
                        </a:rPr>
                        <a:t>泛化（</a:t>
                      </a:r>
                      <a:r>
                        <a:rPr lang="en-US" sz="1600" dirty="0">
                          <a:effectLst/>
                        </a:rPr>
                        <a:t>Generalization</a:t>
                      </a:r>
                      <a:r>
                        <a:rPr lang="zh-CN" sz="1600" dirty="0">
                          <a:effectLst/>
                        </a:rPr>
                        <a:t>）</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hMerge="1">
                  <a:tcPr/>
                </a:tc>
                <a:tc gridSpan="2">
                  <a:txBody>
                    <a:bodyPr/>
                    <a:p>
                      <a:pPr marL="0" indent="0" algn="just">
                        <a:lnSpc>
                          <a:spcPct val="100000"/>
                        </a:lnSpc>
                      </a:pPr>
                      <a:r>
                        <a:rPr lang="en-US" sz="1600" dirty="0">
                          <a:effectLst/>
                        </a:rPr>
                        <a:t>extends</a:t>
                      </a:r>
                      <a:r>
                        <a:rPr lang="zh-CN" sz="1600" dirty="0">
                          <a:effectLst/>
                        </a:rPr>
                        <a:t>继承</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hMerge="1">
                  <a:tcPr/>
                </a:tc>
              </a:tr>
              <a:tr h="375124">
                <a:tc gridSpan="2">
                  <a:txBody>
                    <a:bodyPr/>
                    <a:p>
                      <a:pPr indent="269875" algn="l">
                        <a:lnSpc>
                          <a:spcPct val="100000"/>
                        </a:lnSpc>
                      </a:pPr>
                      <a:r>
                        <a:rPr lang="zh-CN" sz="1600" dirty="0">
                          <a:effectLst/>
                        </a:rPr>
                        <a:t>实现（</a:t>
                      </a:r>
                      <a:r>
                        <a:rPr lang="en-US" sz="1600" dirty="0">
                          <a:effectLst/>
                        </a:rPr>
                        <a:t>Realization</a:t>
                      </a:r>
                      <a:r>
                        <a:rPr lang="zh-CN" sz="1600" dirty="0">
                          <a:effectLst/>
                        </a:rPr>
                        <a:t>）</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hMerge="1">
                  <a:tcPr/>
                </a:tc>
                <a:tc gridSpan="2">
                  <a:txBody>
                    <a:bodyPr/>
                    <a:p>
                      <a:pPr marL="0" indent="0" algn="just">
                        <a:lnSpc>
                          <a:spcPct val="100000"/>
                        </a:lnSpc>
                      </a:pPr>
                      <a:r>
                        <a:rPr lang="en-US" sz="1600" dirty="0">
                          <a:effectLst/>
                        </a:rPr>
                        <a:t>implements</a:t>
                      </a:r>
                      <a:r>
                        <a:rPr lang="zh-CN" sz="1600" dirty="0">
                          <a:effectLst/>
                        </a:rPr>
                        <a:t>实现</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hMerge="1">
                  <a:tcPr/>
                </a:tc>
              </a:tr>
              <a:tr h="1173859">
                <a:tc rowSpan="3">
                  <a:txBody>
                    <a:bodyPr/>
                    <a:p>
                      <a:pPr marL="0" indent="0" algn="ctr">
                        <a:lnSpc>
                          <a:spcPct val="100000"/>
                        </a:lnSpc>
                        <a:spcBef>
                          <a:spcPts val="600"/>
                        </a:spcBef>
                      </a:pPr>
                      <a:r>
                        <a:rPr lang="zh-CN" sz="1600" dirty="0">
                          <a:effectLst/>
                        </a:rPr>
                        <a:t>关联</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p>
                      <a:pPr indent="269875" algn="just">
                        <a:lnSpc>
                          <a:spcPct val="100000"/>
                        </a:lnSpc>
                      </a:pPr>
                      <a:r>
                        <a:rPr lang="zh-CN" sz="1600">
                          <a:effectLst/>
                        </a:rPr>
                        <a:t>组合（</a:t>
                      </a:r>
                      <a:r>
                        <a:rPr lang="en-US" sz="1600">
                          <a:effectLst/>
                        </a:rPr>
                        <a:t>Composition</a:t>
                      </a:r>
                      <a:r>
                        <a:rPr lang="zh-CN" sz="1600">
                          <a:effectLst/>
                        </a:rPr>
                        <a:t>）</a:t>
                      </a:r>
                      <a:endParaRPr lang="zh-CN" sz="1600">
                        <a:effectLst/>
                        <a:latin typeface="Times New Roman" panose="02020603050405020304" pitchFamily="18" charset="0"/>
                        <a:ea typeface="宋体" panose="02010600030101010101" pitchFamily="2" charset="-122"/>
                      </a:endParaRPr>
                    </a:p>
                  </a:txBody>
                  <a:tcPr marL="68580" marR="68580" marT="0" marB="0" anchor="ctr"/>
                </a:tc>
                <a:tc rowSpan="3">
                  <a:txBody>
                    <a:bodyPr/>
                    <a:p>
                      <a:pPr marL="0" indent="0" algn="ctr">
                        <a:lnSpc>
                          <a:spcPct val="100000"/>
                        </a:lnSpc>
                      </a:pPr>
                      <a:r>
                        <a:rPr lang="zh-CN" sz="1600" dirty="0">
                          <a:effectLst/>
                        </a:rPr>
                        <a:t>某个类以成员变量的形式出现在另一个类中</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p>
                      <a:pPr indent="269875" algn="just">
                        <a:lnSpc>
                          <a:spcPct val="100000"/>
                        </a:lnSpc>
                      </a:pPr>
                      <a:r>
                        <a:rPr lang="zh-CN" sz="1600">
                          <a:effectLst/>
                        </a:rPr>
                        <a:t>整体与部分，二者不可分</a:t>
                      </a:r>
                      <a:endParaRPr lang="zh-CN" sz="1600">
                        <a:effectLst/>
                      </a:endParaRPr>
                    </a:p>
                    <a:p>
                      <a:pPr indent="269875" algn="just">
                        <a:lnSpc>
                          <a:spcPct val="100000"/>
                        </a:lnSpc>
                      </a:pPr>
                      <a:r>
                        <a:rPr lang="zh-CN" sz="1600">
                          <a:effectLst/>
                        </a:rPr>
                        <a:t>例如学生和学生证</a:t>
                      </a:r>
                      <a:endParaRPr lang="zh-CN" sz="1600">
                        <a:effectLst/>
                        <a:latin typeface="Times New Roman" panose="02020603050405020304" pitchFamily="18" charset="0"/>
                        <a:ea typeface="宋体" panose="02010600030101010101" pitchFamily="2" charset="-122"/>
                      </a:endParaRPr>
                    </a:p>
                  </a:txBody>
                  <a:tcPr marL="68580" marR="68580" marT="0" marB="0" anchor="ctr"/>
                </a:tc>
              </a:tr>
              <a:tr h="765560">
                <a:tc vMerge="1">
                  <a:tcPr/>
                </a:tc>
                <a:tc>
                  <a:txBody>
                    <a:bodyPr/>
                    <a:p>
                      <a:pPr indent="269875" algn="just">
                        <a:lnSpc>
                          <a:spcPct val="100000"/>
                        </a:lnSpc>
                      </a:pPr>
                      <a:r>
                        <a:rPr lang="zh-CN" sz="1600" dirty="0">
                          <a:effectLst/>
                        </a:rPr>
                        <a:t>聚合（</a:t>
                      </a:r>
                      <a:r>
                        <a:rPr lang="en-US" sz="1600" dirty="0">
                          <a:effectLst/>
                        </a:rPr>
                        <a:t>Aggregation</a:t>
                      </a:r>
                      <a:r>
                        <a:rPr lang="zh-CN" sz="1600" dirty="0">
                          <a:effectLst/>
                        </a:rPr>
                        <a:t>）</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vMerge="1">
                  <a:tcPr/>
                </a:tc>
                <a:tc>
                  <a:txBody>
                    <a:bodyPr/>
                    <a:p>
                      <a:pPr indent="269875" algn="just">
                        <a:lnSpc>
                          <a:spcPct val="100000"/>
                        </a:lnSpc>
                      </a:pPr>
                      <a:r>
                        <a:rPr lang="zh-CN" sz="1600">
                          <a:effectLst/>
                        </a:rPr>
                        <a:t>整体与部分，相对独立</a:t>
                      </a:r>
                      <a:endParaRPr lang="zh-CN" sz="1600">
                        <a:effectLst/>
                      </a:endParaRPr>
                    </a:p>
                    <a:p>
                      <a:pPr indent="269875" algn="just">
                        <a:lnSpc>
                          <a:spcPct val="100000"/>
                        </a:lnSpc>
                      </a:pPr>
                      <a:r>
                        <a:rPr lang="zh-CN" sz="1600">
                          <a:effectLst/>
                        </a:rPr>
                        <a:t>例如学校和学生</a:t>
                      </a:r>
                      <a:endParaRPr lang="zh-CN" sz="1600">
                        <a:effectLst/>
                        <a:latin typeface="Times New Roman" panose="02020603050405020304" pitchFamily="18" charset="0"/>
                        <a:ea typeface="宋体" panose="02010600030101010101" pitchFamily="2" charset="-122"/>
                      </a:endParaRPr>
                    </a:p>
                  </a:txBody>
                  <a:tcPr marL="68580" marR="68580" marT="0" marB="0" anchor="ctr"/>
                </a:tc>
              </a:tr>
              <a:tr h="503088">
                <a:tc vMerge="1">
                  <a:tcPr/>
                </a:tc>
                <a:tc>
                  <a:txBody>
                    <a:bodyPr/>
                    <a:p>
                      <a:pPr indent="269875" algn="just">
                        <a:lnSpc>
                          <a:spcPct val="100000"/>
                        </a:lnSpc>
                      </a:pPr>
                      <a:r>
                        <a:rPr lang="zh-CN" sz="1600" dirty="0">
                          <a:effectLst/>
                        </a:rPr>
                        <a:t>关联（</a:t>
                      </a:r>
                      <a:r>
                        <a:rPr lang="en-US" sz="1600" dirty="0">
                          <a:effectLst/>
                        </a:rPr>
                        <a:t>Association</a:t>
                      </a:r>
                      <a:r>
                        <a:rPr lang="zh-CN" sz="1600" dirty="0">
                          <a:effectLst/>
                        </a:rPr>
                        <a:t>）</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vMerge="1">
                  <a:tcPr/>
                </a:tc>
                <a:tc>
                  <a:txBody>
                    <a:bodyPr/>
                    <a:p>
                      <a:pPr indent="269875" algn="just">
                        <a:lnSpc>
                          <a:spcPct val="100000"/>
                        </a:lnSpc>
                      </a:pPr>
                      <a:r>
                        <a:rPr lang="zh-CN" sz="1600" dirty="0">
                          <a:effectLst/>
                        </a:rPr>
                        <a:t>其他</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r>
              <a:tr h="490818">
                <a:tc gridSpan="2">
                  <a:txBody>
                    <a:bodyPr/>
                    <a:p>
                      <a:pPr indent="269875" algn="l">
                        <a:lnSpc>
                          <a:spcPct val="100000"/>
                        </a:lnSpc>
                      </a:pPr>
                      <a:r>
                        <a:rPr lang="zh-CN" sz="1600">
                          <a:effectLst/>
                        </a:rPr>
                        <a:t>依赖（</a:t>
                      </a:r>
                      <a:r>
                        <a:rPr lang="en-US" sz="1600">
                          <a:effectLst/>
                        </a:rPr>
                        <a:t>Dependency</a:t>
                      </a:r>
                      <a:r>
                        <a:rPr lang="zh-CN" sz="1600">
                          <a:effectLst/>
                        </a:rPr>
                        <a:t>）</a:t>
                      </a:r>
                      <a:endParaRPr lang="zh-CN" sz="1600">
                        <a:effectLst/>
                        <a:latin typeface="Times New Roman" panose="02020603050405020304" pitchFamily="18" charset="0"/>
                        <a:ea typeface="宋体" panose="02010600030101010101" pitchFamily="2" charset="-122"/>
                      </a:endParaRPr>
                    </a:p>
                  </a:txBody>
                  <a:tcPr marL="68580" marR="68580" marT="0" marB="0" anchor="ctr"/>
                </a:tc>
                <a:tc hMerge="1">
                  <a:tcPr/>
                </a:tc>
                <a:tc gridSpan="2">
                  <a:txBody>
                    <a:bodyPr/>
                    <a:p>
                      <a:pPr marL="0" indent="0" algn="just">
                        <a:lnSpc>
                          <a:spcPct val="100000"/>
                        </a:lnSpc>
                      </a:pPr>
                      <a:r>
                        <a:rPr lang="zh-CN" sz="1600" dirty="0">
                          <a:effectLst/>
                        </a:rPr>
                        <a:t>某个类以局部变量或参数的形式出现在另一个类中</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811" name="文本框 4"/>
          <p:cNvSpPr txBox="1"/>
          <p:nvPr/>
        </p:nvSpPr>
        <p:spPr>
          <a:xfrm>
            <a:off x="292877" y="4709938"/>
            <a:ext cx="8471429" cy="1158240"/>
          </a:xfrm>
          <a:prstGeom prst="rect">
            <a:avLst/>
          </a:prstGeom>
          <a:noFill/>
        </p:spPr>
        <p:txBody>
          <a:bodyPr wrap="square">
            <a:spAutoFit/>
          </a:bodyPr>
          <a:p>
            <a:r>
              <a:rPr lang="zh-CN" altLang="zh-CN" sz="2400" dirty="0">
                <a:solidFill>
                  <a:srgbClr val="FF0000"/>
                </a:solidFill>
              </a:rPr>
              <a:t>关联关系</a:t>
            </a:r>
            <a:r>
              <a:rPr lang="zh-CN" altLang="en-US" sz="2400" dirty="0"/>
              <a:t>：</a:t>
            </a:r>
            <a:r>
              <a:rPr lang="zh-CN" altLang="zh-CN" sz="2400" dirty="0"/>
              <a:t>指某个类以成员变量的形式出现在另一个类中，而组合、聚合是关联的特殊表现，是引用类与被引用类之间存在整体和部分的关系。</a:t>
            </a:r>
            <a:endParaRPr lang="en-US" altLang="zh-CN" sz="2400" dirty="0"/>
          </a:p>
        </p:txBody>
      </p:sp>
      <p:graphicFrame>
        <p:nvGraphicFramePr>
          <p:cNvPr id="4194306" name="表格 6"/>
          <p:cNvGraphicFramePr>
            <a:graphicFrameLocks noGrp="1"/>
          </p:cNvGraphicFramePr>
          <p:nvPr/>
        </p:nvGraphicFramePr>
        <p:xfrm>
          <a:off x="309082" y="260648"/>
          <a:ext cx="8208911" cy="4330677"/>
        </p:xfrm>
        <a:graphic>
          <a:graphicData uri="http://schemas.openxmlformats.org/drawingml/2006/table">
            <a:tbl>
              <a:tblPr firstRow="1" firstCol="1" bandRow="1">
                <a:tableStyleId>{5C22544A-7EE6-4342-B048-85BDC9FD1C3A}</a:tableStyleId>
              </a:tblPr>
              <a:tblGrid>
                <a:gridCol w="451068"/>
                <a:gridCol w="2670904"/>
                <a:gridCol w="2416035"/>
                <a:gridCol w="2670904"/>
              </a:tblGrid>
              <a:tr h="519140">
                <a:tc gridSpan="2">
                  <a:txBody>
                    <a:bodyPr/>
                    <a:p>
                      <a:pPr indent="269875" algn="ctr">
                        <a:lnSpc>
                          <a:spcPct val="100000"/>
                        </a:lnSpc>
                      </a:pPr>
                      <a:r>
                        <a:rPr lang="zh-CN" sz="2000" dirty="0">
                          <a:effectLst/>
                        </a:rPr>
                        <a:t>关  系</a:t>
                      </a:r>
                      <a:endParaRPr lang="zh-CN" sz="2000" dirty="0">
                        <a:effectLst/>
                        <a:latin typeface="Times New Roman" panose="02020603050405020304" pitchFamily="18" charset="0"/>
                        <a:ea typeface="宋体" panose="02010600030101010101" pitchFamily="2" charset="-122"/>
                      </a:endParaRPr>
                    </a:p>
                  </a:txBody>
                  <a:tcPr marL="68580" marR="68580" marT="0" marB="0" anchor="ctr"/>
                </a:tc>
                <a:tc hMerge="1">
                  <a:tcPr/>
                </a:tc>
                <a:tc gridSpan="2">
                  <a:txBody>
                    <a:bodyPr/>
                    <a:p>
                      <a:pPr indent="269875" algn="ctr">
                        <a:lnSpc>
                          <a:spcPct val="100000"/>
                        </a:lnSpc>
                      </a:pPr>
                      <a:r>
                        <a:rPr lang="en-US" sz="2000" dirty="0">
                          <a:effectLst/>
                        </a:rPr>
                        <a:t>Java</a:t>
                      </a:r>
                      <a:r>
                        <a:rPr lang="zh-CN" sz="2000" dirty="0">
                          <a:effectLst/>
                        </a:rPr>
                        <a:t>中的表现与实现</a:t>
                      </a:r>
                      <a:endParaRPr lang="zh-CN" sz="2000" dirty="0">
                        <a:effectLst/>
                        <a:latin typeface="Times New Roman" panose="02020603050405020304" pitchFamily="18" charset="0"/>
                        <a:ea typeface="宋体" panose="02010600030101010101" pitchFamily="2" charset="-122"/>
                      </a:endParaRPr>
                    </a:p>
                  </a:txBody>
                  <a:tcPr marL="68580" marR="68580" marT="0" marB="0" anchor="ctr"/>
                </a:tc>
                <a:tc hMerge="1">
                  <a:tcPr/>
                </a:tc>
              </a:tr>
              <a:tr h="503088">
                <a:tc gridSpan="2">
                  <a:txBody>
                    <a:bodyPr/>
                    <a:p>
                      <a:pPr indent="269875" algn="l">
                        <a:lnSpc>
                          <a:spcPct val="100000"/>
                        </a:lnSpc>
                      </a:pPr>
                      <a:r>
                        <a:rPr lang="zh-CN" sz="1600" dirty="0">
                          <a:effectLst/>
                        </a:rPr>
                        <a:t>泛化（</a:t>
                      </a:r>
                      <a:r>
                        <a:rPr lang="en-US" sz="1600" dirty="0">
                          <a:effectLst/>
                        </a:rPr>
                        <a:t>Generalization</a:t>
                      </a:r>
                      <a:r>
                        <a:rPr lang="zh-CN" sz="1600" dirty="0">
                          <a:effectLst/>
                        </a:rPr>
                        <a:t>）</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hMerge="1">
                  <a:tcPr/>
                </a:tc>
                <a:tc gridSpan="2">
                  <a:txBody>
                    <a:bodyPr/>
                    <a:p>
                      <a:pPr marL="0" indent="0" algn="just">
                        <a:lnSpc>
                          <a:spcPct val="100000"/>
                        </a:lnSpc>
                      </a:pPr>
                      <a:r>
                        <a:rPr lang="en-US" sz="1600" dirty="0">
                          <a:effectLst/>
                        </a:rPr>
                        <a:t>extends</a:t>
                      </a:r>
                      <a:r>
                        <a:rPr lang="zh-CN" sz="1600" dirty="0">
                          <a:effectLst/>
                        </a:rPr>
                        <a:t>继承</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hMerge="1">
                  <a:tcPr/>
                </a:tc>
              </a:tr>
              <a:tr h="375124">
                <a:tc gridSpan="2">
                  <a:txBody>
                    <a:bodyPr/>
                    <a:p>
                      <a:pPr indent="269875" algn="l">
                        <a:lnSpc>
                          <a:spcPct val="100000"/>
                        </a:lnSpc>
                      </a:pPr>
                      <a:r>
                        <a:rPr lang="zh-CN" sz="1600" dirty="0">
                          <a:effectLst/>
                        </a:rPr>
                        <a:t>实现（</a:t>
                      </a:r>
                      <a:r>
                        <a:rPr lang="en-US" sz="1600" dirty="0">
                          <a:effectLst/>
                        </a:rPr>
                        <a:t>Realization</a:t>
                      </a:r>
                      <a:r>
                        <a:rPr lang="zh-CN" sz="1600" dirty="0">
                          <a:effectLst/>
                        </a:rPr>
                        <a:t>）</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hMerge="1">
                  <a:tcPr/>
                </a:tc>
                <a:tc gridSpan="2">
                  <a:txBody>
                    <a:bodyPr/>
                    <a:p>
                      <a:pPr marL="0" indent="0" algn="just">
                        <a:lnSpc>
                          <a:spcPct val="100000"/>
                        </a:lnSpc>
                      </a:pPr>
                      <a:r>
                        <a:rPr lang="en-US" sz="1600" dirty="0">
                          <a:effectLst/>
                        </a:rPr>
                        <a:t>implements</a:t>
                      </a:r>
                      <a:r>
                        <a:rPr lang="zh-CN" sz="1600" dirty="0">
                          <a:effectLst/>
                        </a:rPr>
                        <a:t>实现</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hMerge="1">
                  <a:tcPr/>
                </a:tc>
              </a:tr>
              <a:tr h="1173859">
                <a:tc rowSpan="3">
                  <a:txBody>
                    <a:bodyPr/>
                    <a:p>
                      <a:pPr marL="0" indent="0" algn="ctr">
                        <a:lnSpc>
                          <a:spcPct val="100000"/>
                        </a:lnSpc>
                        <a:spcBef>
                          <a:spcPts val="600"/>
                        </a:spcBef>
                      </a:pPr>
                      <a:r>
                        <a:rPr lang="zh-CN" sz="1600" dirty="0">
                          <a:effectLst/>
                        </a:rPr>
                        <a:t>关联</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p>
                      <a:pPr indent="269875" algn="just">
                        <a:lnSpc>
                          <a:spcPct val="100000"/>
                        </a:lnSpc>
                      </a:pPr>
                      <a:r>
                        <a:rPr lang="zh-CN" sz="1600">
                          <a:effectLst/>
                        </a:rPr>
                        <a:t>组合（</a:t>
                      </a:r>
                      <a:r>
                        <a:rPr lang="en-US" sz="1600">
                          <a:effectLst/>
                        </a:rPr>
                        <a:t>Composition</a:t>
                      </a:r>
                      <a:r>
                        <a:rPr lang="zh-CN" sz="1600">
                          <a:effectLst/>
                        </a:rPr>
                        <a:t>）</a:t>
                      </a:r>
                      <a:endParaRPr lang="zh-CN" sz="1600">
                        <a:effectLst/>
                        <a:latin typeface="Times New Roman" panose="02020603050405020304" pitchFamily="18" charset="0"/>
                        <a:ea typeface="宋体" panose="02010600030101010101" pitchFamily="2" charset="-122"/>
                      </a:endParaRPr>
                    </a:p>
                  </a:txBody>
                  <a:tcPr marL="68580" marR="68580" marT="0" marB="0" anchor="ctr"/>
                </a:tc>
                <a:tc rowSpan="3">
                  <a:txBody>
                    <a:bodyPr/>
                    <a:p>
                      <a:pPr marL="0" indent="0" algn="ctr">
                        <a:lnSpc>
                          <a:spcPct val="100000"/>
                        </a:lnSpc>
                      </a:pPr>
                      <a:r>
                        <a:rPr lang="zh-CN" sz="1600" dirty="0">
                          <a:effectLst/>
                        </a:rPr>
                        <a:t>某个类以成员变量的形式出现在另一个类中</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p>
                      <a:pPr indent="269875" algn="just">
                        <a:lnSpc>
                          <a:spcPct val="100000"/>
                        </a:lnSpc>
                      </a:pPr>
                      <a:r>
                        <a:rPr lang="zh-CN" sz="1600">
                          <a:effectLst/>
                        </a:rPr>
                        <a:t>整体与部分，二者不可分</a:t>
                      </a:r>
                      <a:endParaRPr lang="zh-CN" sz="1600">
                        <a:effectLst/>
                      </a:endParaRPr>
                    </a:p>
                    <a:p>
                      <a:pPr indent="269875" algn="just">
                        <a:lnSpc>
                          <a:spcPct val="100000"/>
                        </a:lnSpc>
                      </a:pPr>
                      <a:r>
                        <a:rPr lang="zh-CN" sz="1600">
                          <a:effectLst/>
                        </a:rPr>
                        <a:t>例如学生和学生证</a:t>
                      </a:r>
                      <a:endParaRPr lang="zh-CN" sz="1600">
                        <a:effectLst/>
                        <a:latin typeface="Times New Roman" panose="02020603050405020304" pitchFamily="18" charset="0"/>
                        <a:ea typeface="宋体" panose="02010600030101010101" pitchFamily="2" charset="-122"/>
                      </a:endParaRPr>
                    </a:p>
                  </a:txBody>
                  <a:tcPr marL="68580" marR="68580" marT="0" marB="0" anchor="ctr"/>
                </a:tc>
              </a:tr>
              <a:tr h="765560">
                <a:tc vMerge="1">
                  <a:tcPr/>
                </a:tc>
                <a:tc>
                  <a:txBody>
                    <a:bodyPr/>
                    <a:p>
                      <a:pPr indent="269875" algn="just">
                        <a:lnSpc>
                          <a:spcPct val="100000"/>
                        </a:lnSpc>
                      </a:pPr>
                      <a:r>
                        <a:rPr lang="zh-CN" sz="1600" dirty="0">
                          <a:effectLst/>
                        </a:rPr>
                        <a:t>聚合（</a:t>
                      </a:r>
                      <a:r>
                        <a:rPr lang="en-US" sz="1600" dirty="0">
                          <a:effectLst/>
                        </a:rPr>
                        <a:t>Aggregation</a:t>
                      </a:r>
                      <a:r>
                        <a:rPr lang="zh-CN" sz="1600" dirty="0">
                          <a:effectLst/>
                        </a:rPr>
                        <a:t>）</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vMerge="1">
                  <a:tcPr/>
                </a:tc>
                <a:tc>
                  <a:txBody>
                    <a:bodyPr/>
                    <a:p>
                      <a:pPr indent="269875" algn="just">
                        <a:lnSpc>
                          <a:spcPct val="100000"/>
                        </a:lnSpc>
                      </a:pPr>
                      <a:r>
                        <a:rPr lang="zh-CN" sz="1600">
                          <a:effectLst/>
                        </a:rPr>
                        <a:t>整体与部分，相对独立</a:t>
                      </a:r>
                      <a:endParaRPr lang="zh-CN" sz="1600">
                        <a:effectLst/>
                      </a:endParaRPr>
                    </a:p>
                    <a:p>
                      <a:pPr indent="269875" algn="just">
                        <a:lnSpc>
                          <a:spcPct val="100000"/>
                        </a:lnSpc>
                      </a:pPr>
                      <a:r>
                        <a:rPr lang="zh-CN" sz="1600">
                          <a:effectLst/>
                        </a:rPr>
                        <a:t>例如学校和学生</a:t>
                      </a:r>
                      <a:endParaRPr lang="zh-CN" sz="1600">
                        <a:effectLst/>
                        <a:latin typeface="Times New Roman" panose="02020603050405020304" pitchFamily="18" charset="0"/>
                        <a:ea typeface="宋体" panose="02010600030101010101" pitchFamily="2" charset="-122"/>
                      </a:endParaRPr>
                    </a:p>
                  </a:txBody>
                  <a:tcPr marL="68580" marR="68580" marT="0" marB="0" anchor="ctr"/>
                </a:tc>
              </a:tr>
              <a:tr h="503088">
                <a:tc vMerge="1">
                  <a:tcPr/>
                </a:tc>
                <a:tc>
                  <a:txBody>
                    <a:bodyPr/>
                    <a:p>
                      <a:pPr indent="269875" algn="just">
                        <a:lnSpc>
                          <a:spcPct val="100000"/>
                        </a:lnSpc>
                      </a:pPr>
                      <a:r>
                        <a:rPr lang="zh-CN" sz="1600" dirty="0">
                          <a:effectLst/>
                        </a:rPr>
                        <a:t>关联（</a:t>
                      </a:r>
                      <a:r>
                        <a:rPr lang="en-US" sz="1600" dirty="0">
                          <a:effectLst/>
                        </a:rPr>
                        <a:t>Association</a:t>
                      </a:r>
                      <a:r>
                        <a:rPr lang="zh-CN" sz="1600" dirty="0">
                          <a:effectLst/>
                        </a:rPr>
                        <a:t>）</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vMerge="1">
                  <a:tcPr/>
                </a:tc>
                <a:tc>
                  <a:txBody>
                    <a:bodyPr/>
                    <a:p>
                      <a:pPr indent="269875" algn="just">
                        <a:lnSpc>
                          <a:spcPct val="100000"/>
                        </a:lnSpc>
                      </a:pPr>
                      <a:r>
                        <a:rPr lang="zh-CN" sz="1600" dirty="0">
                          <a:effectLst/>
                        </a:rPr>
                        <a:t>其他</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r>
              <a:tr h="490818">
                <a:tc gridSpan="2">
                  <a:txBody>
                    <a:bodyPr/>
                    <a:p>
                      <a:pPr indent="269875" algn="l">
                        <a:lnSpc>
                          <a:spcPct val="100000"/>
                        </a:lnSpc>
                      </a:pPr>
                      <a:r>
                        <a:rPr lang="zh-CN" sz="1600">
                          <a:effectLst/>
                        </a:rPr>
                        <a:t>依赖（</a:t>
                      </a:r>
                      <a:r>
                        <a:rPr lang="en-US" sz="1600">
                          <a:effectLst/>
                        </a:rPr>
                        <a:t>Dependency</a:t>
                      </a:r>
                      <a:r>
                        <a:rPr lang="zh-CN" sz="1600">
                          <a:effectLst/>
                        </a:rPr>
                        <a:t>）</a:t>
                      </a:r>
                      <a:endParaRPr lang="zh-CN" sz="1600">
                        <a:effectLst/>
                        <a:latin typeface="Times New Roman" panose="02020603050405020304" pitchFamily="18" charset="0"/>
                        <a:ea typeface="宋体" panose="02010600030101010101" pitchFamily="2" charset="-122"/>
                      </a:endParaRPr>
                    </a:p>
                  </a:txBody>
                  <a:tcPr marL="68580" marR="68580" marT="0" marB="0" anchor="ctr"/>
                </a:tc>
                <a:tc hMerge="1">
                  <a:tcPr/>
                </a:tc>
                <a:tc gridSpan="2">
                  <a:txBody>
                    <a:bodyPr/>
                    <a:p>
                      <a:pPr marL="0" indent="0" algn="just">
                        <a:lnSpc>
                          <a:spcPct val="100000"/>
                        </a:lnSpc>
                      </a:pPr>
                      <a:r>
                        <a:rPr lang="zh-CN" sz="1600" dirty="0">
                          <a:effectLst/>
                        </a:rPr>
                        <a:t>某个类以局部变量或参数的形式出现在另一个类中</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pic>
        <p:nvPicPr>
          <p:cNvPr id="2097165" name="图片 9"/>
          <p:cNvPicPr/>
          <p:nvPr/>
        </p:nvPicPr>
        <p:blipFill>
          <a:blip r:embed="rId1"/>
          <a:srcRect/>
          <a:stretch>
            <a:fillRect/>
          </a:stretch>
        </p:blipFill>
        <p:spPr bwMode="auto">
          <a:xfrm>
            <a:off x="323528" y="1268760"/>
            <a:ext cx="7848871" cy="3600400"/>
          </a:xfrm>
          <a:prstGeom prst="rect">
            <a:avLst/>
          </a:prstGeom>
          <a:noFill/>
          <a:ln>
            <a:noFill/>
          </a:ln>
        </p:spPr>
      </p:pic>
      <p:sp>
        <p:nvSpPr>
          <p:cNvPr id="1048815" name="文本框 3"/>
          <p:cNvSpPr txBox="1"/>
          <p:nvPr/>
        </p:nvSpPr>
        <p:spPr>
          <a:xfrm>
            <a:off x="6214237" y="3902477"/>
            <a:ext cx="2583533" cy="980440"/>
          </a:xfrm>
          <a:prstGeom prst="rect">
            <a:avLst/>
          </a:prstGeom>
          <a:noFill/>
        </p:spPr>
        <p:txBody>
          <a:bodyPr wrap="square" rtlCol="0">
            <a:spAutoFit/>
          </a:bodyPr>
          <a:p>
            <a:r>
              <a:rPr lang="zh-CN" altLang="en-US" sz="2400" b="1" dirty="0">
                <a:solidFill>
                  <a:srgbClr val="FF0000"/>
                </a:solidFill>
                <a:latin typeface="微软雅黑" panose="020B0503020204020204" charset="-122"/>
                <a:ea typeface="微软雅黑" panose="020B0503020204020204" charset="-122"/>
              </a:rPr>
              <a:t>依赖</a:t>
            </a:r>
            <a:r>
              <a:rPr lang="zh-CN" altLang="en-US" b="1" dirty="0">
                <a:solidFill>
                  <a:srgbClr val="FF0000"/>
                </a:solidFill>
                <a:latin typeface="微软雅黑" panose="020B0503020204020204" charset="-122"/>
                <a:ea typeface="微软雅黑" panose="020B0503020204020204" charset="-122"/>
              </a:rPr>
              <a:t>：</a:t>
            </a:r>
            <a:r>
              <a:rPr lang="zh-CN" altLang="zh-CN" b="1" dirty="0">
                <a:latin typeface="微软雅黑" panose="020B0503020204020204" charset="-122"/>
                <a:ea typeface="微软雅黑" panose="020B0503020204020204" charset="-122"/>
              </a:rPr>
              <a:t>某个类以局部变量或参数的形式出现在另一个类中</a:t>
            </a:r>
            <a:endParaRPr lang="zh-CN" altLang="en-US" b="1" dirty="0">
              <a:latin typeface="微软雅黑" panose="020B0503020204020204" charset="-122"/>
              <a:ea typeface="微软雅黑" panose="020B0503020204020204" charset="-122"/>
            </a:endParaRPr>
          </a:p>
        </p:txBody>
      </p:sp>
      <p:sp>
        <p:nvSpPr>
          <p:cNvPr id="1048816" name="文本框 5"/>
          <p:cNvSpPr txBox="1"/>
          <p:nvPr/>
        </p:nvSpPr>
        <p:spPr>
          <a:xfrm>
            <a:off x="123386" y="4040976"/>
            <a:ext cx="2854411" cy="738664"/>
          </a:xfrm>
          <a:prstGeom prst="rect">
            <a:avLst/>
          </a:prstGeom>
          <a:noFill/>
        </p:spPr>
        <p:txBody>
          <a:bodyPr wrap="square">
            <a:spAutoFit/>
          </a:bodyPr>
          <a:p>
            <a:pPr indent="269875" algn="r">
              <a:lnSpc>
                <a:spcPct val="100000"/>
              </a:lnSpc>
            </a:pPr>
            <a:r>
              <a:rPr lang="zh-CN" altLang="en-US" sz="2400" b="1" dirty="0">
                <a:solidFill>
                  <a:srgbClr val="FF0000"/>
                </a:solidFill>
                <a:latin typeface="微软雅黑" panose="020B0503020204020204" charset="-122"/>
                <a:ea typeface="微软雅黑" panose="020B0503020204020204" charset="-122"/>
              </a:rPr>
              <a:t>组合</a:t>
            </a:r>
            <a:r>
              <a:rPr lang="zh-CN" altLang="en-US" dirty="0"/>
              <a:t>：</a:t>
            </a:r>
            <a:r>
              <a:rPr lang="zh-CN" altLang="zh-CN" sz="1800" b="1" dirty="0">
                <a:effectLst/>
              </a:rPr>
              <a:t>整体与部分，</a:t>
            </a:r>
            <a:r>
              <a:rPr lang="zh-CN" altLang="en-US" b="1" dirty="0"/>
              <a:t>二者不可分</a:t>
            </a:r>
            <a:endParaRPr lang="zh-CN" altLang="zh-CN"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pic>
        <p:nvPicPr>
          <p:cNvPr id="2097166" name="图片 1"/>
          <p:cNvPicPr>
            <a:picLocks noChangeAspect="1"/>
          </p:cNvPicPr>
          <p:nvPr/>
        </p:nvPicPr>
        <p:blipFill>
          <a:blip r:embed="rId1"/>
          <a:srcRect/>
          <a:stretch>
            <a:fillRect/>
          </a:stretch>
        </p:blipFill>
        <p:spPr bwMode="auto">
          <a:xfrm>
            <a:off x="179512" y="1681571"/>
            <a:ext cx="3532285" cy="3494858"/>
          </a:xfrm>
          <a:prstGeom prst="rect">
            <a:avLst/>
          </a:prstGeom>
          <a:noFill/>
          <a:ln>
            <a:noFill/>
          </a:ln>
        </p:spPr>
      </p:pic>
      <p:sp>
        <p:nvSpPr>
          <p:cNvPr id="1048817" name="文本框 2"/>
          <p:cNvSpPr txBox="1"/>
          <p:nvPr/>
        </p:nvSpPr>
        <p:spPr>
          <a:xfrm>
            <a:off x="579663" y="5043409"/>
            <a:ext cx="2674773" cy="461665"/>
          </a:xfrm>
          <a:prstGeom prst="rect">
            <a:avLst/>
          </a:prstGeom>
          <a:noFill/>
        </p:spPr>
        <p:txBody>
          <a:bodyPr wrap="square">
            <a:spAutoFit/>
          </a:bodyPr>
          <a:lstStyle>
            <a:defPPr>
              <a:defRPr lang="zh-CN"/>
            </a:defPPr>
            <a:lvl1pPr indent="269875" algn="just">
              <a:lnSpc>
                <a:spcPct val="100000"/>
              </a:lnSpc>
              <a:defRPr b="1">
                <a:effectLst/>
                <a:latin typeface="微软雅黑" panose="020B0503020204020204" charset="-122"/>
                <a:ea typeface="微软雅黑" panose="020B0503020204020204" charset="-122"/>
              </a:defRPr>
            </a:lvl1pPr>
          </a:lstStyle>
          <a:p>
            <a:pPr algn="r"/>
            <a:r>
              <a:rPr lang="zh-CN" altLang="en-US" sz="2400" dirty="0">
                <a:solidFill>
                  <a:srgbClr val="FF0000"/>
                </a:solidFill>
              </a:rPr>
              <a:t>泛化</a:t>
            </a:r>
            <a:r>
              <a:rPr lang="zh-CN" altLang="en-US" dirty="0">
                <a:solidFill>
                  <a:srgbClr val="FF0000"/>
                </a:solidFill>
              </a:rPr>
              <a:t>：</a:t>
            </a:r>
            <a:r>
              <a:rPr lang="en-US" altLang="zh-CN" dirty="0"/>
              <a:t>extends</a:t>
            </a:r>
            <a:r>
              <a:rPr lang="zh-CN" altLang="zh-CN" dirty="0"/>
              <a:t>继承</a:t>
            </a:r>
            <a:endParaRPr lang="zh-CN" altLang="zh-CN" dirty="0"/>
          </a:p>
        </p:txBody>
      </p:sp>
      <p:pic>
        <p:nvPicPr>
          <p:cNvPr id="2097167" name="Picture 2"/>
          <p:cNvPicPr>
            <a:picLocks noChangeAspect="1" noChangeArrowheads="1"/>
          </p:cNvPicPr>
          <p:nvPr/>
        </p:nvPicPr>
        <p:blipFill>
          <a:blip r:embed="rId2"/>
          <a:srcRect/>
          <a:stretch>
            <a:fillRect/>
          </a:stretch>
        </p:blipFill>
        <p:spPr bwMode="auto">
          <a:xfrm>
            <a:off x="3526163" y="748571"/>
            <a:ext cx="5078285" cy="4408621"/>
          </a:xfrm>
          <a:prstGeom prst="rect">
            <a:avLst/>
          </a:prstGeom>
          <a:noFill/>
          <a:ln>
            <a:noFill/>
          </a:ln>
          <a:effectLst/>
        </p:spPr>
      </p:pic>
      <p:sp>
        <p:nvSpPr>
          <p:cNvPr id="1048818" name="文本框 6"/>
          <p:cNvSpPr txBox="1"/>
          <p:nvPr/>
        </p:nvSpPr>
        <p:spPr>
          <a:xfrm>
            <a:off x="4788024" y="5057473"/>
            <a:ext cx="3312368" cy="461665"/>
          </a:xfrm>
          <a:prstGeom prst="rect">
            <a:avLst/>
          </a:prstGeom>
          <a:noFill/>
        </p:spPr>
        <p:txBody>
          <a:bodyPr wrap="square">
            <a:spAutoFit/>
          </a:bodyPr>
          <a:p>
            <a:pPr indent="269875" algn="just">
              <a:lnSpc>
                <a:spcPct val="100000"/>
              </a:lnSpc>
            </a:pPr>
            <a:r>
              <a:rPr lang="zh-CN" altLang="en-US" sz="2400" b="1" dirty="0">
                <a:solidFill>
                  <a:srgbClr val="FF0000"/>
                </a:solidFill>
                <a:effectLst/>
                <a:latin typeface="微软雅黑" panose="020B0503020204020204" charset="-122"/>
                <a:ea typeface="微软雅黑" panose="020B0503020204020204" charset="-122"/>
              </a:rPr>
              <a:t>实现</a:t>
            </a:r>
            <a:r>
              <a:rPr lang="zh-CN" altLang="en-US" sz="1800" b="1" dirty="0">
                <a:solidFill>
                  <a:srgbClr val="FF0000"/>
                </a:solidFill>
                <a:effectLst/>
                <a:latin typeface="微软雅黑" panose="020B0503020204020204" charset="-122"/>
                <a:ea typeface="微软雅黑" panose="020B0503020204020204" charset="-122"/>
              </a:rPr>
              <a:t>：</a:t>
            </a:r>
            <a:r>
              <a:rPr lang="en-US" altLang="zh-CN" sz="1800" b="1" dirty="0">
                <a:effectLst/>
                <a:latin typeface="微软雅黑" panose="020B0503020204020204" charset="-122"/>
                <a:ea typeface="微软雅黑" panose="020B0503020204020204" charset="-122"/>
              </a:rPr>
              <a:t>implement</a:t>
            </a:r>
            <a:endParaRPr lang="zh-CN" altLang="zh-CN" sz="1800" b="1" dirty="0">
              <a:effectLst/>
              <a:latin typeface="微软雅黑" panose="020B0503020204020204" charset="-122"/>
              <a:ea typeface="微软雅黑" panose="020B0503020204020204" charset="-122"/>
            </a:endParaRPr>
          </a:p>
        </p:txBody>
      </p:sp>
      <p:sp>
        <p:nvSpPr>
          <p:cNvPr id="1048819" name="文本框 7"/>
          <p:cNvSpPr txBox="1"/>
          <p:nvPr/>
        </p:nvSpPr>
        <p:spPr>
          <a:xfrm>
            <a:off x="6439314" y="2137473"/>
            <a:ext cx="2704686" cy="738664"/>
          </a:xfrm>
          <a:prstGeom prst="rect">
            <a:avLst/>
          </a:prstGeom>
          <a:noFill/>
        </p:spPr>
        <p:txBody>
          <a:bodyPr wrap="square" rtlCol="0">
            <a:spAutoFit/>
          </a:bodyPr>
          <a:p>
            <a:pPr algn="r"/>
            <a:r>
              <a:rPr lang="zh-CN" altLang="en-US" sz="2400" b="1" dirty="0">
                <a:solidFill>
                  <a:srgbClr val="FF0000"/>
                </a:solidFill>
                <a:latin typeface="微软雅黑" panose="020B0503020204020204" charset="-122"/>
                <a:ea typeface="微软雅黑" panose="020B0503020204020204" charset="-122"/>
              </a:rPr>
              <a:t>关联</a:t>
            </a:r>
            <a:r>
              <a:rPr lang="zh-CN" altLang="en-US" b="1" dirty="0">
                <a:solidFill>
                  <a:srgbClr val="FF0000"/>
                </a:solidFill>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一个类将另一个类对象作为自己属性</a:t>
            </a:r>
            <a:endParaRPr lang="zh-CN" altLang="en-US"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822" name="标题 2"/>
          <p:cNvSpPr>
            <a:spLocks noGrp="1"/>
          </p:cNvSpPr>
          <p:nvPr>
            <p:ph type="title"/>
          </p:nvPr>
        </p:nvSpPr>
        <p:spPr>
          <a:xfrm>
            <a:off x="1204913" y="350068"/>
            <a:ext cx="6482886" cy="468629"/>
          </a:xfrm>
        </p:spPr>
        <p:txBody>
          <a:bodyPr vert="horz" wrap="square" lIns="91440" tIns="45720" rIns="91440" bIns="45720" numCol="1" anchor="ctr" anchorCtr="0" compatLnSpc="1">
            <a:noAutofit/>
          </a:bodyPr>
          <a:p>
            <a:pPr marL="0" algn="ctr" defTabSz="914400" rtl="0" eaLnBrk="1" fontAlgn="base" latinLnBrk="0" hangingPunct="1">
              <a:lnSpc>
                <a:spcPct val="90000"/>
              </a:lnSpc>
              <a:spcBef>
                <a:spcPct val="0"/>
              </a:spcBef>
              <a:spcAft>
                <a:spcPct val="0"/>
              </a:spcAft>
            </a:pPr>
            <a:r>
              <a:rPr lang="zh-CN" altLang="en-US" sz="2800" b="1" kern="1200" baseline="0">
                <a:solidFill>
                  <a:srgbClr val="000000"/>
                </a:solidFill>
                <a:latin typeface="Arial Unicode MS" panose="020B0604020202020204" pitchFamily="34" charset="-122"/>
                <a:ea typeface="宋体" panose="02010600030101010101" pitchFamily="2" charset="-122"/>
                <a:cs typeface="+mn-cs"/>
              </a:rPr>
              <a:t>本章思维导图</a:t>
            </a:r>
            <a:endParaRPr lang="zh-CN" altLang="en-US" sz="2800" b="1" kern="1200" baseline="0">
              <a:solidFill>
                <a:srgbClr val="000000"/>
              </a:solidFill>
              <a:latin typeface="Arial Unicode MS" panose="020B0604020202020204" pitchFamily="34" charset="-122"/>
              <a:ea typeface="宋体" panose="02010600030101010101" pitchFamily="2" charset="-122"/>
              <a:cs typeface="+mn-cs"/>
            </a:endParaRPr>
          </a:p>
        </p:txBody>
      </p:sp>
      <p:pic>
        <p:nvPicPr>
          <p:cNvPr id="2097168" name="图片 4"/>
          <p:cNvPicPr>
            <a:picLocks noChangeAspect="1"/>
          </p:cNvPicPr>
          <p:nvPr>
            <p:custDataLst>
              <p:tags r:id="rId1"/>
            </p:custDataLst>
          </p:nvPr>
        </p:nvPicPr>
        <p:blipFill>
          <a:blip r:embed="rId2" cstate="print"/>
          <a:stretch>
            <a:fillRect/>
          </a:stretch>
        </p:blipFill>
        <p:spPr>
          <a:xfrm>
            <a:off x="318356" y="1268760"/>
            <a:ext cx="8507288" cy="5456935"/>
          </a:xfrm>
          <a:prstGeom prst="rect">
            <a:avLst/>
          </a:prstGeom>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21" name="内容占位符 1"/>
          <p:cNvSpPr>
            <a:spLocks noGrp="1"/>
          </p:cNvSpPr>
          <p:nvPr>
            <p:ph idx="1"/>
          </p:nvPr>
        </p:nvSpPr>
        <p:spPr>
          <a:xfrm>
            <a:off x="457200" y="1481328"/>
            <a:ext cx="8229600" cy="4525963"/>
          </a:xfrm>
        </p:spPr>
        <p:txBody>
          <a:bodyPr/>
          <a:p>
            <a:r>
              <a:rPr lang="zh-CN" altLang="zh-CN" dirty="0"/>
              <a:t>类作为一个抽象的数据类型，用来描述相同类型的对象。面向对象编程就是定义这些类。</a:t>
            </a:r>
            <a:endParaRPr lang="zh-CN" altLang="zh-CN" dirty="0"/>
          </a:p>
          <a:p>
            <a:endParaRPr lang="zh-CN" altLang="en-US" dirty="0"/>
          </a:p>
        </p:txBody>
      </p:sp>
      <p:sp>
        <p:nvSpPr>
          <p:cNvPr id="1048622" name="标题 2"/>
          <p:cNvSpPr>
            <a:spLocks noGrp="1"/>
          </p:cNvSpPr>
          <p:nvPr>
            <p:ph type="title"/>
          </p:nvPr>
        </p:nvSpPr>
        <p:spPr/>
        <p:txBody>
          <a:bodyPr wrap="square">
            <a:spAutoFit/>
          </a:bodyPr>
          <a:p>
            <a:r>
              <a:rPr lang="en-US" altLang="zh-CN" dirty="0">
                <a:effectLst/>
              </a:rPr>
              <a:t>4.2  </a:t>
            </a:r>
            <a:r>
              <a:rPr lang="zh-CN" altLang="zh-CN" dirty="0">
                <a:effectLst/>
              </a:rPr>
              <a:t>定义类</a:t>
            </a:r>
            <a:endParaRPr lang="zh-CN" altLang="en-US" dirty="0"/>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23" name="内容占位符 1"/>
          <p:cNvSpPr>
            <a:spLocks noGrp="1"/>
          </p:cNvSpPr>
          <p:nvPr>
            <p:ph idx="1"/>
          </p:nvPr>
        </p:nvSpPr>
        <p:spPr>
          <a:xfrm>
            <a:off x="457200" y="1481328"/>
            <a:ext cx="8229600" cy="4525963"/>
          </a:xfrm>
        </p:spPr>
        <p:txBody>
          <a:bodyPr/>
          <a:p>
            <a:r>
              <a:rPr lang="zh-CN" altLang="zh-CN" dirty="0"/>
              <a:t>“抽象”是面向对象设计中的重要环节。</a:t>
            </a:r>
            <a:endParaRPr lang="en-US" altLang="zh-CN" dirty="0"/>
          </a:p>
          <a:p>
            <a:r>
              <a:rPr lang="zh-CN" altLang="en-US" dirty="0"/>
              <a:t>面向</a:t>
            </a:r>
            <a:r>
              <a:rPr lang="zh-CN" altLang="zh-CN" dirty="0"/>
              <a:t>过程程序设计</a:t>
            </a:r>
            <a:r>
              <a:rPr lang="zh-CN" altLang="en-US" dirty="0"/>
              <a:t>：</a:t>
            </a:r>
            <a:r>
              <a:rPr lang="zh-CN" altLang="zh-CN" dirty="0"/>
              <a:t>自顶向下</a:t>
            </a:r>
            <a:r>
              <a:rPr lang="zh-CN" altLang="en-US" dirty="0"/>
              <a:t>，逐步求精</a:t>
            </a:r>
            <a:endParaRPr lang="en-US" altLang="zh-CN" dirty="0"/>
          </a:p>
          <a:p>
            <a:r>
              <a:rPr lang="zh-CN" altLang="zh-CN" dirty="0"/>
              <a:t>面向对象设计</a:t>
            </a:r>
            <a:r>
              <a:rPr lang="zh-CN" altLang="en-US" dirty="0"/>
              <a:t>：</a:t>
            </a:r>
            <a:r>
              <a:rPr lang="zh-CN" altLang="zh-CN" dirty="0"/>
              <a:t>从设计类开始，然后向类中添加方法</a:t>
            </a:r>
            <a:endParaRPr lang="zh-CN" altLang="zh-CN" dirty="0"/>
          </a:p>
          <a:p>
            <a:r>
              <a:rPr lang="zh-CN" altLang="zh-CN" dirty="0"/>
              <a:t>面向对象的思维方式</a:t>
            </a:r>
            <a:r>
              <a:rPr lang="zh-CN" altLang="en-US" dirty="0"/>
              <a:t>：</a:t>
            </a:r>
            <a:r>
              <a:rPr lang="zh-CN" altLang="zh-CN" dirty="0"/>
              <a:t>以对象为中心</a:t>
            </a:r>
            <a:r>
              <a:rPr lang="zh-CN" altLang="en-US" dirty="0"/>
              <a:t>，</a:t>
            </a:r>
            <a:r>
              <a:rPr lang="zh-CN" altLang="zh-CN" dirty="0"/>
              <a:t>分析对象的行为、状态，抽取出类的设计。</a:t>
            </a:r>
            <a:endParaRPr lang="zh-CN" altLang="en-US" dirty="0"/>
          </a:p>
        </p:txBody>
      </p:sp>
      <p:sp>
        <p:nvSpPr>
          <p:cNvPr id="1048624" name="标题 2"/>
          <p:cNvSpPr>
            <a:spLocks noGrp="1"/>
          </p:cNvSpPr>
          <p:nvPr>
            <p:ph type="title"/>
          </p:nvPr>
        </p:nvSpPr>
        <p:spPr/>
        <p:txBody>
          <a:bodyPr wrap="square">
            <a:spAutoFit/>
          </a:bodyPr>
          <a:p>
            <a:r>
              <a:rPr lang="en-US" altLang="zh-CN" dirty="0">
                <a:effectLst/>
              </a:rPr>
              <a:t>4.2.1  </a:t>
            </a:r>
            <a:r>
              <a:rPr lang="zh-CN" altLang="zh-CN" dirty="0">
                <a:effectLst/>
              </a:rPr>
              <a:t>面向对象的分析</a:t>
            </a:r>
            <a:endParaRPr lang="zh-CN" alt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25" name="内容占位符 1"/>
          <p:cNvSpPr>
            <a:spLocks noGrp="1"/>
          </p:cNvSpPr>
          <p:nvPr>
            <p:ph idx="1"/>
          </p:nvPr>
        </p:nvSpPr>
        <p:spPr>
          <a:xfrm>
            <a:off x="457200" y="1481329"/>
            <a:ext cx="8075240" cy="1011567"/>
          </a:xfrm>
        </p:spPr>
        <p:txBody>
          <a:bodyPr/>
          <a:p>
            <a:r>
              <a:rPr lang="zh-CN" altLang="zh-CN" sz="2800" b="1" dirty="0">
                <a:latin typeface="Times New Roman" panose="02020603050405020304"/>
                <a:ea typeface="宋体" panose="02010600030101010101" pitchFamily="2" charset="-122"/>
                <a:cs typeface="Times New Roman" panose="02020603050405020304"/>
              </a:rPr>
              <a:t>有一个酒店，酒店有若干客房，向客户提供查询、入住、退房等功能。</a:t>
            </a:r>
            <a:endParaRPr lang="zh-CN" altLang="zh-CN" sz="2800" dirty="0">
              <a:latin typeface="Times New Roman" panose="02020603050405020304"/>
              <a:ea typeface="宋体" panose="02010600030101010101" pitchFamily="2" charset="-122"/>
              <a:cs typeface="Times New Roman" panose="02020603050405020304"/>
            </a:endParaRPr>
          </a:p>
          <a:p>
            <a:endParaRPr lang="zh-CN" altLang="en-US" dirty="0"/>
          </a:p>
        </p:txBody>
      </p:sp>
      <p:sp>
        <p:nvSpPr>
          <p:cNvPr id="1048626" name="标题 2"/>
          <p:cNvSpPr>
            <a:spLocks noGrp="1"/>
          </p:cNvSpPr>
          <p:nvPr>
            <p:ph type="title"/>
          </p:nvPr>
        </p:nvSpPr>
        <p:spPr/>
        <p:txBody>
          <a:bodyPr wrap="square">
            <a:spAutoFit/>
          </a:bodyPr>
          <a:p>
            <a:r>
              <a:rPr lang="en-US" altLang="zh-CN" dirty="0">
                <a:effectLst/>
              </a:rPr>
              <a:t>4.2.1  </a:t>
            </a:r>
            <a:r>
              <a:rPr lang="zh-CN" altLang="zh-CN" dirty="0">
                <a:effectLst/>
              </a:rPr>
              <a:t>面向对象的分析</a:t>
            </a:r>
            <a:endParaRPr lang="zh-CN" altLang="en-US" dirty="0"/>
          </a:p>
        </p:txBody>
      </p:sp>
      <p:sp>
        <p:nvSpPr>
          <p:cNvPr id="1048627" name="TextBox 3"/>
          <p:cNvSpPr txBox="1"/>
          <p:nvPr/>
        </p:nvSpPr>
        <p:spPr>
          <a:xfrm>
            <a:off x="827584" y="2852936"/>
            <a:ext cx="1656184" cy="44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sz="2400" dirty="0"/>
              <a:t>名词</a:t>
            </a:r>
            <a:endParaRPr lang="zh-CN" altLang="en-US" sz="2400" dirty="0"/>
          </a:p>
        </p:txBody>
      </p:sp>
      <p:sp>
        <p:nvSpPr>
          <p:cNvPr id="1048628" name="TextBox 4"/>
          <p:cNvSpPr txBox="1"/>
          <p:nvPr/>
        </p:nvSpPr>
        <p:spPr>
          <a:xfrm>
            <a:off x="3275856" y="2852936"/>
            <a:ext cx="1656184" cy="44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sz="2400" dirty="0"/>
              <a:t>对象</a:t>
            </a:r>
            <a:endParaRPr lang="zh-CN" altLang="en-US" sz="2400" dirty="0"/>
          </a:p>
        </p:txBody>
      </p:sp>
      <p:sp>
        <p:nvSpPr>
          <p:cNvPr id="1048629" name="TextBox 5"/>
          <p:cNvSpPr txBox="1"/>
          <p:nvPr/>
        </p:nvSpPr>
        <p:spPr>
          <a:xfrm>
            <a:off x="827584" y="3314601"/>
            <a:ext cx="1656184" cy="44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sz="2400" dirty="0"/>
              <a:t>动词</a:t>
            </a:r>
            <a:endParaRPr lang="zh-CN" altLang="en-US" sz="2400" dirty="0"/>
          </a:p>
        </p:txBody>
      </p:sp>
      <p:sp>
        <p:nvSpPr>
          <p:cNvPr id="1048630" name="TextBox 6"/>
          <p:cNvSpPr txBox="1"/>
          <p:nvPr/>
        </p:nvSpPr>
        <p:spPr>
          <a:xfrm>
            <a:off x="3275856" y="3314601"/>
            <a:ext cx="2232248" cy="447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sz="2400" dirty="0"/>
              <a:t>对象的行为</a:t>
            </a:r>
            <a:endParaRPr lang="zh-CN" altLang="en-US" sz="2400" dirty="0"/>
          </a:p>
        </p:txBody>
      </p:sp>
      <p:sp>
        <p:nvSpPr>
          <p:cNvPr id="1048631" name="矩形 8"/>
          <p:cNvSpPr/>
          <p:nvPr/>
        </p:nvSpPr>
        <p:spPr>
          <a:xfrm>
            <a:off x="611560" y="4218328"/>
            <a:ext cx="1213794" cy="707886"/>
          </a:xfrm>
          <a:prstGeom prst="rect">
            <a:avLst/>
          </a:prstGeom>
        </p:spPr>
        <p:txBody>
          <a:bodyPr wrap="none">
            <a:spAutoFit/>
          </a:bodyPr>
          <a:p>
            <a:r>
              <a:rPr lang="zh-CN" altLang="zh-CN" sz="4000" b="1" dirty="0">
                <a:latin typeface="Times New Roman" panose="02020603050405020304"/>
                <a:ea typeface="宋体" panose="02010600030101010101" pitchFamily="2" charset="-122"/>
                <a:cs typeface="Times New Roman" panose="02020603050405020304"/>
              </a:rPr>
              <a:t>酒店</a:t>
            </a:r>
            <a:endParaRPr lang="zh-CN" altLang="en-US" sz="4000" dirty="0"/>
          </a:p>
        </p:txBody>
      </p:sp>
      <p:sp>
        <p:nvSpPr>
          <p:cNvPr id="1048632" name="矩形 9"/>
          <p:cNvSpPr/>
          <p:nvPr/>
        </p:nvSpPr>
        <p:spPr>
          <a:xfrm>
            <a:off x="1947797" y="4217984"/>
            <a:ext cx="1213794" cy="707886"/>
          </a:xfrm>
          <a:prstGeom prst="rect">
            <a:avLst/>
          </a:prstGeom>
        </p:spPr>
        <p:txBody>
          <a:bodyPr wrap="none">
            <a:spAutoFit/>
          </a:bodyPr>
          <a:p>
            <a:r>
              <a:rPr lang="zh-CN" altLang="zh-CN" sz="4000" b="1" dirty="0">
                <a:latin typeface="Times New Roman" panose="02020603050405020304"/>
                <a:ea typeface="宋体" panose="02010600030101010101" pitchFamily="2" charset="-122"/>
                <a:cs typeface="Times New Roman" panose="02020603050405020304"/>
              </a:rPr>
              <a:t>客房</a:t>
            </a:r>
            <a:endParaRPr lang="zh-CN" altLang="en-US" sz="4000" b="1" dirty="0">
              <a:latin typeface="Times New Roman" panose="02020603050405020304"/>
              <a:ea typeface="宋体" panose="02010600030101010101" pitchFamily="2" charset="-122"/>
              <a:cs typeface="Times New Roman" panose="02020603050405020304"/>
            </a:endParaRPr>
          </a:p>
        </p:txBody>
      </p:sp>
      <p:sp>
        <p:nvSpPr>
          <p:cNvPr id="1048633" name="矩形 10"/>
          <p:cNvSpPr/>
          <p:nvPr/>
        </p:nvSpPr>
        <p:spPr>
          <a:xfrm>
            <a:off x="3364528" y="4218328"/>
            <a:ext cx="1213794" cy="707886"/>
          </a:xfrm>
          <a:prstGeom prst="rect">
            <a:avLst/>
          </a:prstGeom>
        </p:spPr>
        <p:txBody>
          <a:bodyPr wrap="none">
            <a:spAutoFit/>
          </a:bodyPr>
          <a:p>
            <a:r>
              <a:rPr lang="zh-CN" altLang="zh-CN" sz="4000" b="1" dirty="0">
                <a:latin typeface="Times New Roman" panose="02020603050405020304"/>
                <a:ea typeface="宋体" panose="02010600030101010101" pitchFamily="2" charset="-122"/>
                <a:cs typeface="Times New Roman" panose="02020603050405020304"/>
              </a:rPr>
              <a:t>客户</a:t>
            </a:r>
            <a:endParaRPr lang="zh-CN" altLang="en-US" sz="4000" b="1" dirty="0">
              <a:latin typeface="Times New Roman" panose="02020603050405020304"/>
              <a:ea typeface="宋体" panose="02010600030101010101" pitchFamily="2" charset="-122"/>
              <a:cs typeface="Times New Roman" panose="02020603050405020304"/>
            </a:endParaRPr>
          </a:p>
        </p:txBody>
      </p:sp>
      <p:sp>
        <p:nvSpPr>
          <p:cNvPr id="1048634" name="矩形 11"/>
          <p:cNvSpPr/>
          <p:nvPr/>
        </p:nvSpPr>
        <p:spPr>
          <a:xfrm>
            <a:off x="1209117" y="4969422"/>
            <a:ext cx="649537" cy="369332"/>
          </a:xfrm>
          <a:prstGeom prst="rect">
            <a:avLst/>
          </a:prstGeom>
        </p:spPr>
        <p:txBody>
          <a:bodyPr wrap="none">
            <a:spAutoFit/>
          </a:bodyPr>
          <a:p>
            <a:r>
              <a:rPr lang="zh-CN" altLang="zh-CN" b="1" dirty="0">
                <a:latin typeface="Times New Roman" panose="02020603050405020304"/>
                <a:ea typeface="宋体" panose="02010600030101010101" pitchFamily="2" charset="-122"/>
                <a:cs typeface="Times New Roman" panose="02020603050405020304"/>
              </a:rPr>
              <a:t>查询</a:t>
            </a:r>
            <a:endParaRPr lang="zh-CN" altLang="en-US" dirty="0"/>
          </a:p>
        </p:txBody>
      </p:sp>
      <p:sp>
        <p:nvSpPr>
          <p:cNvPr id="1048635" name="矩形 12"/>
          <p:cNvSpPr/>
          <p:nvPr/>
        </p:nvSpPr>
        <p:spPr>
          <a:xfrm>
            <a:off x="1175817" y="5363198"/>
            <a:ext cx="649537" cy="369332"/>
          </a:xfrm>
          <a:prstGeom prst="rect">
            <a:avLst/>
          </a:prstGeom>
        </p:spPr>
        <p:txBody>
          <a:bodyPr wrap="none">
            <a:spAutoFit/>
          </a:bodyPr>
          <a:p>
            <a:r>
              <a:rPr lang="zh-CN" altLang="zh-CN" b="1" dirty="0">
                <a:latin typeface="Times New Roman" panose="02020603050405020304"/>
                <a:ea typeface="宋体" panose="02010600030101010101" pitchFamily="2" charset="-122"/>
                <a:cs typeface="Times New Roman" panose="02020603050405020304"/>
              </a:rPr>
              <a:t>入住</a:t>
            </a:r>
            <a:endParaRPr lang="zh-CN" altLang="en-US" dirty="0"/>
          </a:p>
        </p:txBody>
      </p:sp>
      <p:sp>
        <p:nvSpPr>
          <p:cNvPr id="1048636" name="矩形 13"/>
          <p:cNvSpPr/>
          <p:nvPr/>
        </p:nvSpPr>
        <p:spPr>
          <a:xfrm>
            <a:off x="1175816" y="5732530"/>
            <a:ext cx="649537" cy="369332"/>
          </a:xfrm>
          <a:prstGeom prst="rect">
            <a:avLst/>
          </a:prstGeom>
        </p:spPr>
        <p:txBody>
          <a:bodyPr wrap="none">
            <a:spAutoFit/>
          </a:bodyPr>
          <a:p>
            <a:r>
              <a:rPr lang="zh-CN" altLang="zh-CN" b="1" dirty="0">
                <a:latin typeface="Times New Roman" panose="02020603050405020304"/>
                <a:ea typeface="宋体" panose="02010600030101010101" pitchFamily="2" charset="-122"/>
                <a:cs typeface="Times New Roman" panose="02020603050405020304"/>
              </a:rPr>
              <a:t>退房</a:t>
            </a:r>
            <a:endParaRPr lang="zh-CN" altLang="en-US" dirty="0"/>
          </a:p>
        </p:txBody>
      </p:sp>
      <p:pic>
        <p:nvPicPr>
          <p:cNvPr id="2097152" name="图片 14"/>
          <p:cNvPicPr/>
          <p:nvPr/>
        </p:nvPicPr>
        <p:blipFill>
          <a:blip r:embed="rId1"/>
          <a:srcRect/>
          <a:stretch>
            <a:fillRect/>
          </a:stretch>
        </p:blipFill>
        <p:spPr bwMode="auto">
          <a:xfrm>
            <a:off x="4788024" y="3821439"/>
            <a:ext cx="4032448" cy="2608788"/>
          </a:xfrm>
          <a:prstGeom prst="rect">
            <a:avLst/>
          </a:prstGeom>
          <a:noFill/>
          <a:ln>
            <a:noFill/>
          </a:ln>
        </p:spPr>
      </p:pic>
      <p:cxnSp>
        <p:nvCxnSpPr>
          <p:cNvPr id="3145730" name="直接箭头连接符 16"/>
          <p:cNvCxnSpPr>
            <a:stCxn id="1048627" idx="3"/>
            <a:endCxn id="1048628" idx="1"/>
          </p:cNvCxnSpPr>
          <p:nvPr/>
        </p:nvCxnSpPr>
        <p:spPr>
          <a:xfrm>
            <a:off x="2483768" y="3083769"/>
            <a:ext cx="7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31" name="直接箭头连接符 18"/>
          <p:cNvCxnSpPr>
            <a:stCxn id="1048629" idx="3"/>
          </p:cNvCxnSpPr>
          <p:nvPr/>
        </p:nvCxnSpPr>
        <p:spPr>
          <a:xfrm flipV="1">
            <a:off x="2483768" y="3545433"/>
            <a:ext cx="79208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52"/>
                                        </p:tgtEl>
                                        <p:attrNameLst>
                                          <p:attrName>style.visibility</p:attrName>
                                        </p:attrNameLst>
                                      </p:cBhvr>
                                      <p:to>
                                        <p:strVal val="visible"/>
                                      </p:to>
                                    </p:set>
                                    <p:anim calcmode="lin" valueType="num">
                                      <p:cBhvr additive="base">
                                        <p:cTn id="7" dur="500" fill="hold"/>
                                        <p:tgtEl>
                                          <p:spTgt spid="2097152"/>
                                        </p:tgtEl>
                                        <p:attrNameLst>
                                          <p:attrName>ppt_x</p:attrName>
                                        </p:attrNameLst>
                                      </p:cBhvr>
                                      <p:tavLst>
                                        <p:tav tm="0">
                                          <p:val>
                                            <p:strVal val="#ppt_x"/>
                                          </p:val>
                                        </p:tav>
                                        <p:tav tm="100000">
                                          <p:val>
                                            <p:strVal val="#ppt_x"/>
                                          </p:val>
                                        </p:tav>
                                      </p:tavLst>
                                    </p:anim>
                                    <p:anim calcmode="lin" valueType="num">
                                      <p:cBhvr additive="base">
                                        <p:cTn id="8" dur="500" fill="hold"/>
                                        <p:tgtEl>
                                          <p:spTgt spid="2097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37" name="内容占位符 1"/>
          <p:cNvSpPr>
            <a:spLocks noGrp="1"/>
          </p:cNvSpPr>
          <p:nvPr>
            <p:ph idx="1"/>
          </p:nvPr>
        </p:nvSpPr>
        <p:spPr>
          <a:xfrm>
            <a:off x="457200" y="1481328"/>
            <a:ext cx="8229600" cy="4525963"/>
          </a:xfrm>
        </p:spPr>
        <p:txBody>
          <a:bodyPr/>
          <a:p>
            <a:pPr marL="0" indent="0">
              <a:lnSpc>
                <a:spcPct val="90000"/>
              </a:lnSpc>
              <a:buFont typeface="Wingdings" panose="05000000000000000000" pitchFamily="2" charset="2"/>
              <a:buNone/>
            </a:pPr>
            <a:r>
              <a:rPr lang="en-US" altLang="zh-CN" sz="2800" dirty="0"/>
              <a:t>1</a:t>
            </a:r>
            <a:r>
              <a:rPr lang="zh-CN" altLang="en-US" sz="2800" dirty="0"/>
              <a:t>．</a:t>
            </a:r>
            <a:r>
              <a:rPr lang="zh-CN" altLang="en-US" sz="2800" dirty="0">
                <a:latin typeface="Book Antiqua" panose="02040602050305030304" pitchFamily="18" charset="0"/>
              </a:rPr>
              <a:t>定义类的语法格式</a:t>
            </a:r>
            <a:endParaRPr lang="en-US" altLang="zh-CN" sz="2800" dirty="0">
              <a:latin typeface="Book Antiqua" panose="02040602050305030304" pitchFamily="18" charset="0"/>
            </a:endParaRPr>
          </a:p>
          <a:p>
            <a:pPr marL="0" indent="0">
              <a:lnSpc>
                <a:spcPct val="90000"/>
              </a:lnSpc>
              <a:buFont typeface="Wingdings" panose="05000000000000000000" pitchFamily="2" charset="2"/>
              <a:buNone/>
            </a:pPr>
            <a:endParaRPr lang="zh-CN" altLang="en-US" sz="2800" dirty="0">
              <a:latin typeface="Book Antiqua" panose="02040602050305030304" pitchFamily="18" charset="0"/>
            </a:endParaRPr>
          </a:p>
          <a:p>
            <a:pPr marL="269875" lvl="1" indent="516255">
              <a:lnSpc>
                <a:spcPct val="90000"/>
              </a:lnSpc>
              <a:buFont typeface="Wingdings" panose="05000000000000000000" pitchFamily="2" charset="2"/>
              <a:buNone/>
            </a:pPr>
            <a:r>
              <a:rPr lang="en-US" altLang="zh-CN" sz="2800" dirty="0">
                <a:solidFill>
                  <a:schemeClr val="folHlink"/>
                </a:solidFill>
                <a:latin typeface="Book Antiqua" panose="02040602050305030304" pitchFamily="18" charset="0"/>
              </a:rPr>
              <a:t>[</a:t>
            </a:r>
            <a:r>
              <a:rPr lang="zh-CN" altLang="en-US" sz="2800" dirty="0">
                <a:solidFill>
                  <a:schemeClr val="folHlink"/>
                </a:solidFill>
                <a:latin typeface="Book Antiqua" panose="02040602050305030304" pitchFamily="18" charset="0"/>
              </a:rPr>
              <a:t>类的修饰符</a:t>
            </a:r>
            <a:r>
              <a:rPr lang="en-US" altLang="zh-CN" sz="2800" dirty="0">
                <a:solidFill>
                  <a:schemeClr val="folHlink"/>
                </a:solidFill>
                <a:latin typeface="Book Antiqua" panose="02040602050305030304" pitchFamily="18" charset="0"/>
              </a:rPr>
              <a:t>] </a:t>
            </a:r>
            <a:r>
              <a:rPr lang="en-US" altLang="zh-CN" sz="2800" b="1" dirty="0">
                <a:solidFill>
                  <a:schemeClr val="folHlink"/>
                </a:solidFill>
                <a:latin typeface="Book Antiqua" panose="02040602050305030304" pitchFamily="18" charset="0"/>
              </a:rPr>
              <a:t>class</a:t>
            </a:r>
            <a:r>
              <a:rPr lang="en-US" altLang="zh-CN" sz="2800" dirty="0">
                <a:solidFill>
                  <a:schemeClr val="folHlink"/>
                </a:solidFill>
                <a:latin typeface="Book Antiqua" panose="02040602050305030304" pitchFamily="18" charset="0"/>
              </a:rPr>
              <a:t> </a:t>
            </a:r>
            <a:r>
              <a:rPr lang="zh-CN" altLang="en-US" sz="2800" dirty="0">
                <a:latin typeface="Book Antiqua" panose="02040602050305030304" pitchFamily="18" charset="0"/>
              </a:rPr>
              <a:t>类名</a:t>
            </a:r>
            <a:r>
              <a:rPr lang="zh-CN" altLang="en-US" sz="2800" dirty="0">
                <a:solidFill>
                  <a:schemeClr val="folHlink"/>
                </a:solidFill>
                <a:latin typeface="Book Antiqua" panose="02040602050305030304" pitchFamily="18" charset="0"/>
              </a:rPr>
              <a:t> </a:t>
            </a:r>
            <a:r>
              <a:rPr lang="en-US" altLang="zh-CN" sz="2800" dirty="0">
                <a:solidFill>
                  <a:schemeClr val="folHlink"/>
                </a:solidFill>
                <a:latin typeface="Book Antiqua" panose="02040602050305030304" pitchFamily="18" charset="0"/>
              </a:rPr>
              <a:t>[extends </a:t>
            </a:r>
            <a:r>
              <a:rPr lang="zh-CN" altLang="en-US" sz="2800" dirty="0">
                <a:solidFill>
                  <a:schemeClr val="folHlink"/>
                </a:solidFill>
                <a:latin typeface="Book Antiqua" panose="02040602050305030304" pitchFamily="18" charset="0"/>
              </a:rPr>
              <a:t>父类名</a:t>
            </a:r>
            <a:r>
              <a:rPr lang="en-US" altLang="zh-CN" sz="2800" dirty="0">
                <a:solidFill>
                  <a:schemeClr val="folHlink"/>
                </a:solidFill>
                <a:latin typeface="Book Antiqua" panose="02040602050305030304" pitchFamily="18" charset="0"/>
              </a:rPr>
              <a:t>] </a:t>
            </a:r>
            <a:r>
              <a:rPr lang="en-US" altLang="zh-CN" sz="2800" dirty="0">
                <a:solidFill>
                  <a:schemeClr val="hlink"/>
                </a:solidFill>
                <a:latin typeface="Book Antiqua" panose="02040602050305030304" pitchFamily="18" charset="0"/>
              </a:rPr>
              <a:t>{</a:t>
            </a:r>
            <a:endParaRPr lang="en-US" altLang="zh-CN" sz="2800" dirty="0">
              <a:solidFill>
                <a:schemeClr val="hlink"/>
              </a:solidFill>
              <a:latin typeface="Book Antiqua" panose="02040602050305030304" pitchFamily="18" charset="0"/>
            </a:endParaRPr>
          </a:p>
          <a:p>
            <a:pPr marL="269875" lvl="1" indent="516255">
              <a:lnSpc>
                <a:spcPct val="90000"/>
              </a:lnSpc>
              <a:buFont typeface="Wingdings" panose="05000000000000000000" pitchFamily="2" charset="2"/>
              <a:buNone/>
            </a:pPr>
            <a:r>
              <a:rPr lang="en-US" altLang="zh-CN" sz="2800" dirty="0">
                <a:solidFill>
                  <a:schemeClr val="folHlink"/>
                </a:solidFill>
                <a:latin typeface="Book Antiqua" panose="02040602050305030304" pitchFamily="18" charset="0"/>
              </a:rPr>
              <a:t>       ……     //</a:t>
            </a:r>
            <a:r>
              <a:rPr lang="zh-CN" altLang="en-US" sz="2800" dirty="0">
                <a:solidFill>
                  <a:schemeClr val="folHlink"/>
                </a:solidFill>
                <a:latin typeface="Book Antiqua" panose="02040602050305030304" pitchFamily="18" charset="0"/>
              </a:rPr>
              <a:t>类体</a:t>
            </a:r>
            <a:endParaRPr lang="zh-CN" altLang="en-US" sz="2800" dirty="0">
              <a:solidFill>
                <a:schemeClr val="folHlink"/>
              </a:solidFill>
              <a:latin typeface="Book Antiqua" panose="02040602050305030304" pitchFamily="18" charset="0"/>
            </a:endParaRPr>
          </a:p>
          <a:p>
            <a:pPr marL="269875" lvl="1" indent="516255">
              <a:lnSpc>
                <a:spcPct val="90000"/>
              </a:lnSpc>
              <a:buFont typeface="Wingdings" panose="05000000000000000000" pitchFamily="2" charset="2"/>
              <a:buNone/>
            </a:pPr>
            <a:r>
              <a:rPr lang="en-US" altLang="zh-CN" sz="2800" dirty="0">
                <a:solidFill>
                  <a:schemeClr val="hlink"/>
                </a:solidFill>
                <a:latin typeface="Book Antiqua" panose="02040602050305030304" pitchFamily="18" charset="0"/>
              </a:rPr>
              <a:t>}</a:t>
            </a:r>
            <a:endParaRPr lang="en-US" altLang="zh-CN" sz="2800" dirty="0">
              <a:solidFill>
                <a:schemeClr val="hlink"/>
              </a:solidFill>
              <a:latin typeface="Book Antiqua" panose="02040602050305030304" pitchFamily="18" charset="0"/>
            </a:endParaRPr>
          </a:p>
          <a:p>
            <a:pPr marL="0" indent="0">
              <a:lnSpc>
                <a:spcPct val="90000"/>
              </a:lnSpc>
            </a:pPr>
            <a:endParaRPr lang="zh-CN" altLang="en-US" sz="2400" dirty="0">
              <a:latin typeface="Book Antiqua" panose="02040602050305030304" pitchFamily="18" charset="0"/>
            </a:endParaRPr>
          </a:p>
        </p:txBody>
      </p:sp>
      <p:sp>
        <p:nvSpPr>
          <p:cNvPr id="1048638" name="标题 2"/>
          <p:cNvSpPr>
            <a:spLocks noGrp="1"/>
          </p:cNvSpPr>
          <p:nvPr>
            <p:ph type="title"/>
          </p:nvPr>
        </p:nvSpPr>
        <p:spPr/>
        <p:txBody>
          <a:bodyPr wrap="square">
            <a:spAutoFit/>
          </a:bodyPr>
          <a:p>
            <a:r>
              <a:rPr lang="en-US" altLang="zh-CN" dirty="0">
                <a:effectLst/>
              </a:rPr>
              <a:t>4.2.2  </a:t>
            </a:r>
            <a:r>
              <a:rPr lang="zh-CN" altLang="zh-CN" dirty="0">
                <a:effectLst/>
              </a:rPr>
              <a:t>使用</a:t>
            </a:r>
            <a:r>
              <a:rPr lang="en-US" altLang="zh-CN" dirty="0">
                <a:effectLst/>
              </a:rPr>
              <a:t>class</a:t>
            </a:r>
            <a:r>
              <a:rPr lang="zh-CN" altLang="zh-CN" dirty="0">
                <a:effectLst/>
              </a:rPr>
              <a:t>定义类</a:t>
            </a:r>
            <a:endParaRPr lang="zh-CN" altLang="en-US" dirty="0"/>
          </a:p>
        </p:txBody>
      </p:sp>
    </p:spTree>
  </p:cSld>
  <p:clrMapOvr>
    <a:masterClrMapping/>
  </p:clrMapOvr>
  <p:transition spd="med">
    <p:fade/>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UNIT_PLACING_PICTURE_USER_VIEWPORT" val="{&quot;height&quot;:12945,&quot;width&quot;:9975}"/>
</p:tagLst>
</file>

<file path=ppt/tags/tag11.xml><?xml version="1.0" encoding="utf-8"?>
<p:tagLst xmlns:p="http://schemas.openxmlformats.org/presentationml/2006/main">
  <p:tag name="KSO_WM_UNIT_PLACING_PICTURE_USER_VIEWPORT" val="{&quot;height&quot;:8593.598425196851,&quot;width&quot;:13397.303937007873}"/>
</p:tagLst>
</file>

<file path=ppt/tags/tag12.xml><?xml version="1.0" encoding="utf-8"?>
<p:tagLst xmlns:p="http://schemas.openxmlformats.org/presentationml/2006/main">
  <p:tag name="KSO_WPP_MARK_KEY" val="9cc1e1d4-5d95-4764-973e-bcf788709d26"/>
  <p:tag name="COMMONDATA" val="eyJoZGlkIjoiYWIyMWJmNDBlOTljN2E1YzNiYmI3NTNiNjY4M2ZhZjUifQ=="/>
  <p:tag name="commondata" val="eyJoZGlkIjoiMWVhMzcxMDIxMGExNjgzODZiNTE2NzQyNmI1NzBmMTk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9225</Words>
  <Application>WPS 演示</Application>
  <PresentationFormat/>
  <Paragraphs>771</Paragraphs>
  <Slides>58</Slides>
  <Notes>0</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58</vt:i4>
      </vt:variant>
    </vt:vector>
  </HeadingPairs>
  <TitlesOfParts>
    <vt:vector size="82" baseType="lpstr">
      <vt:lpstr>Arial</vt:lpstr>
      <vt:lpstr>宋体</vt:lpstr>
      <vt:lpstr>Wingdings</vt:lpstr>
      <vt:lpstr>Wingdings 3</vt:lpstr>
      <vt:lpstr>Verdana</vt:lpstr>
      <vt:lpstr>Wingdings 2</vt:lpstr>
      <vt:lpstr>Century Gothic</vt:lpstr>
      <vt:lpstr>微软雅黑</vt:lpstr>
      <vt:lpstr>微软雅黑 Light</vt:lpstr>
      <vt:lpstr>Wingdings 3</vt:lpstr>
      <vt:lpstr>Arial Unicode MS</vt:lpstr>
      <vt:lpstr>Book Antiqua</vt:lpstr>
      <vt:lpstr>Times New Roman</vt:lpstr>
      <vt:lpstr>Calibri</vt:lpstr>
      <vt:lpstr>仿宋_GB2312</vt:lpstr>
      <vt:lpstr>仿宋</vt:lpstr>
      <vt:lpstr>Tahoma</vt:lpstr>
      <vt:lpstr>Times New Roman</vt:lpstr>
      <vt:lpstr>Consolas</vt:lpstr>
      <vt:lpstr>华文细黑</vt:lpstr>
      <vt:lpstr>Lucida Sans Unicode</vt:lpstr>
      <vt:lpstr>黑体</vt:lpstr>
      <vt:lpstr>聚合</vt:lpstr>
      <vt:lpstr>Office 主题​​</vt:lpstr>
      <vt:lpstr>PowerPoint 演示文稿</vt:lpstr>
      <vt:lpstr>面向过程</vt:lpstr>
      <vt:lpstr>面向对象</vt:lpstr>
      <vt:lpstr>4.1  封装的意义</vt:lpstr>
      <vt:lpstr>4.1  封装的意义</vt:lpstr>
      <vt:lpstr>4.2  定义类</vt:lpstr>
      <vt:lpstr>4.2.1  面向对象的分析</vt:lpstr>
      <vt:lpstr>4.2.1  面向对象的分析</vt:lpstr>
      <vt:lpstr>4.2.2  使用class定义类</vt:lpstr>
      <vt:lpstr>4.2.2  使用class定义类</vt:lpstr>
      <vt:lpstr>4.2.2  使用class定义类</vt:lpstr>
      <vt:lpstr>4.2.2  使用class定义类</vt:lpstr>
      <vt:lpstr>4.2.2  使用class定义类</vt:lpstr>
      <vt:lpstr>4.2.2  使用class定义类</vt:lpstr>
      <vt:lpstr>4.3  对象和引用</vt:lpstr>
      <vt:lpstr>4.3.1  对象和引用的关系</vt:lpstr>
      <vt:lpstr>4.3.1  对象和引用的关系</vt:lpstr>
      <vt:lpstr>4.3.2  this引用</vt:lpstr>
      <vt:lpstr>练习</vt:lpstr>
      <vt:lpstr>练习</vt:lpstr>
      <vt:lpstr>练习</vt:lpstr>
      <vt:lpstr>4.4  引用类型做参数</vt:lpstr>
      <vt:lpstr>PowerPoint 演示文稿</vt:lpstr>
      <vt:lpstr>作业题</vt:lpstr>
      <vt:lpstr>4.5  关于static</vt:lpstr>
      <vt:lpstr>4.5.1  static成员</vt:lpstr>
      <vt:lpstr>4.5.1  static成员</vt:lpstr>
      <vt:lpstr>4.5.1  static成员</vt:lpstr>
      <vt:lpstr>4.5.1  static成员</vt:lpstr>
      <vt:lpstr>4.5.1  static成员</vt:lpstr>
      <vt:lpstr>4.5.1  static成员</vt:lpstr>
      <vt:lpstr>4.5.2  变量的使用规则</vt:lpstr>
      <vt:lpstr>4.5.2  变量的使用规则</vt:lpstr>
      <vt:lpstr>4.5.2  变量的使用规则</vt:lpstr>
      <vt:lpstr>4.5.2  变量的使用规则</vt:lpstr>
      <vt:lpstr>4.5.2  变量的使用规则</vt:lpstr>
      <vt:lpstr>4.5.3  static代码块</vt:lpstr>
      <vt:lpstr>4.5.3  static代码块</vt:lpstr>
      <vt:lpstr>4.5.4  类常量的定义</vt:lpstr>
      <vt:lpstr>4.5.4  类常量的定义</vt:lpstr>
      <vt:lpstr>4.6  包</vt:lpstr>
      <vt:lpstr>4.6  包</vt:lpstr>
      <vt:lpstr>4.6.1  包的创建</vt:lpstr>
      <vt:lpstr>命令行方式下的编译和执行</vt:lpstr>
      <vt:lpstr>命令行方式下的编译和执行</vt:lpstr>
      <vt:lpstr>命令行方式下的编译和执行</vt:lpstr>
      <vt:lpstr>4.6.2  类的导入</vt:lpstr>
      <vt:lpstr>4.6.2  类的导入</vt:lpstr>
      <vt:lpstr>4.6.2  类的导入</vt:lpstr>
      <vt:lpstr>4.6.3  含包定义的类的编译及执行</vt:lpstr>
      <vt:lpstr>4.6.3  含包定义的类的编译及执行</vt:lpstr>
      <vt:lpstr>4.7.1  类的设计—组合关系</vt:lpstr>
      <vt:lpstr>4.7.1  类的设计—组合关系</vt:lpstr>
      <vt:lpstr>PowerPoint 演示文稿</vt:lpstr>
      <vt:lpstr>PowerPoint 演示文稿</vt:lpstr>
      <vt:lpstr>PowerPoint 演示文稿</vt:lpstr>
      <vt:lpstr>PowerPoint 演示文稿</vt:lpstr>
      <vt:lpstr>本章思维导图</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song</dc:creator>
  <cp:lastModifiedBy>谢宝玛</cp:lastModifiedBy>
  <cp:revision>6</cp:revision>
  <dcterms:created xsi:type="dcterms:W3CDTF">2025-03-06T14:38:00Z</dcterms:created>
  <dcterms:modified xsi:type="dcterms:W3CDTF">2025-03-19T02:00:00Z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64886091a1614fe1b8542e462cdbc293</vt:lpwstr>
  </property>
  <property fmtid="{D5CDD505-2E9C-101B-9397-08002B2CF9AE}" pid="3" name="KSOProductBuildVer">
    <vt:lpwstr>2052-12.1.0.20305</vt:lpwstr>
  </property>
</Properties>
</file>